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9" r:id="rId4"/>
    <p:sldId id="263" r:id="rId5"/>
    <p:sldId id="258" r:id="rId6"/>
    <p:sldId id="273" r:id="rId7"/>
    <p:sldId id="274" r:id="rId8"/>
    <p:sldId id="261" r:id="rId9"/>
    <p:sldId id="270" r:id="rId10"/>
    <p:sldId id="271" r:id="rId11"/>
    <p:sldId id="262" r:id="rId12"/>
    <p:sldId id="275" r:id="rId13"/>
    <p:sldId id="276" r:id="rId14"/>
    <p:sldId id="264" r:id="rId15"/>
    <p:sldId id="260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0032-57A3-4B28-9993-8BE372AA34B1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9975-DE05-4ED9-9D7B-B85DBF4DC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0032-57A3-4B28-9993-8BE372AA34B1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9975-DE05-4ED9-9D7B-B85DBF4DC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0032-57A3-4B28-9993-8BE372AA34B1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9975-DE05-4ED9-9D7B-B85DBF4DC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0032-57A3-4B28-9993-8BE372AA34B1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9975-DE05-4ED9-9D7B-B85DBF4DC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0032-57A3-4B28-9993-8BE372AA34B1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9975-DE05-4ED9-9D7B-B85DBF4DC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0032-57A3-4B28-9993-8BE372AA34B1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9975-DE05-4ED9-9D7B-B85DBF4DC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0032-57A3-4B28-9993-8BE372AA34B1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9975-DE05-4ED9-9D7B-B85DBF4DC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0032-57A3-4B28-9993-8BE372AA34B1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9975-DE05-4ED9-9D7B-B85DBF4DC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0032-57A3-4B28-9993-8BE372AA34B1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9975-DE05-4ED9-9D7B-B85DBF4DC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0032-57A3-4B28-9993-8BE372AA34B1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9975-DE05-4ED9-9D7B-B85DBF4DC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0032-57A3-4B28-9993-8BE372AA34B1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9975-DE05-4ED9-9D7B-B85DBF4DC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20032-57A3-4B28-9993-8BE372AA34B1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29975-DE05-4ED9-9D7B-B85DBF4DC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5286388"/>
            <a:ext cx="6400800" cy="78579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Админ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714488"/>
            <a:ext cx="4652501" cy="366305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85720" y="785794"/>
            <a:ext cx="842968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err="1">
                <a:ln/>
                <a:solidFill>
                  <a:schemeClr val="accent3"/>
                </a:solidFill>
              </a:rPr>
              <a:t>ф</a:t>
            </a:r>
            <a:r>
              <a:rPr lang="ru-RU" sz="5400" b="1" cap="none" spc="0" dirty="0" err="1" smtClean="0">
                <a:ln/>
                <a:solidFill>
                  <a:schemeClr val="accent3"/>
                </a:solidFill>
                <a:effectLst/>
              </a:rPr>
              <a:t>изико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 – математический 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8794" y="5429264"/>
            <a:ext cx="472348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/>
                <a:solidFill>
                  <a:schemeClr val="accent3"/>
                </a:solidFill>
                <a:effectLst/>
              </a:rPr>
              <a:t>10 – 11 классы</a:t>
            </a:r>
          </a:p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</a:rPr>
              <a:t>2015</a:t>
            </a:r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728" y="714357"/>
            <a:ext cx="62865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Заменитель мозгов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" y="1785927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Рабочий инструмент бухгалтера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214686"/>
            <a:ext cx="871540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Ленивый школьник на нем решает примеры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205967" y="571480"/>
            <a:ext cx="47320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5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-й конкурс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7" y="1571612"/>
            <a:ext cx="68988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еклама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7" name="Picture 3" descr="C:\Users\Админ\Desktop\1315861848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714620"/>
            <a:ext cx="5286412" cy="34290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vopr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4286256"/>
            <a:ext cx="1547813" cy="152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205967" y="0"/>
            <a:ext cx="473206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/>
                <a:solidFill>
                  <a:schemeClr val="accent3"/>
                </a:solidFill>
              </a:rPr>
              <a:t>Конкурс болельщиков</a:t>
            </a:r>
            <a:endParaRPr lang="ru-RU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7" y="785794"/>
            <a:ext cx="792961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Лабиринт «Физические величины»</a:t>
            </a:r>
            <a:endParaRPr lang="ru-RU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1428736"/>
            <a:ext cx="80724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 лабиринте зашифровано 12 названий известных вам физических величин. Читать можно в любом направлении, кроме диагоналей.</a:t>
            </a:r>
          </a:p>
          <a:p>
            <a:endParaRPr lang="ru-RU" dirty="0" smtClean="0"/>
          </a:p>
        </p:txBody>
      </p:sp>
      <p:pic>
        <p:nvPicPr>
          <p:cNvPr id="9" name="Рисунок 1" descr="C:\Documents and Settings\1\Рабочий стол\сканирование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214554"/>
            <a:ext cx="5553092" cy="464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28604"/>
            <a:ext cx="457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время, теплоемкость, давление, мощность, сила, плотность, работа, температура,  масса, путь,  скорость, вес.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05967" y="714356"/>
            <a:ext cx="47320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6-й конкурс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05966" y="1785926"/>
            <a:ext cx="42234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Капитанов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0" name="Picture 2" descr="C:\Users\Админ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214686"/>
            <a:ext cx="3357586" cy="2643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05967" y="357166"/>
            <a:ext cx="47320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7-й конкурс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7" y="1428736"/>
            <a:ext cx="70710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Домашнее задание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Picture 5" descr="29116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357562"/>
            <a:ext cx="3262313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071538" y="2500306"/>
            <a:ext cx="438733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Урок – звонок</a:t>
            </a:r>
          </a:p>
          <a:p>
            <a:pPr algn="ctr"/>
            <a:r>
              <a:rPr lang="ru-RU" sz="240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Небеса – чудеса</a:t>
            </a:r>
          </a:p>
          <a:p>
            <a:pPr algn="ctr"/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День- лень</a:t>
            </a:r>
          </a:p>
          <a:p>
            <a:pPr algn="ctr"/>
            <a:r>
              <a:rPr lang="ru-RU" sz="240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Знания- задания</a:t>
            </a:r>
          </a:p>
          <a:p>
            <a:pPr algn="ctr"/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Ребятки- загадки</a:t>
            </a:r>
          </a:p>
          <a:p>
            <a:pPr algn="ctr"/>
            <a:r>
              <a:rPr lang="ru-RU" sz="240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Каждый – однажды</a:t>
            </a:r>
          </a:p>
          <a:p>
            <a:pPr algn="ctr"/>
            <a:endParaRPr lang="ru-RU" sz="24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buFont typeface="Wingdings" pitchFamily="2" charset="2"/>
              <a:buChar char="v"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Признаться в любви </a:t>
            </a:r>
            <a:r>
              <a:rPr lang="ru-RU" sz="2400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физике и </a:t>
            </a: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математике</a:t>
            </a:r>
            <a:endParaRPr lang="ru-RU" sz="240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85794"/>
            <a:ext cx="77272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Спасибо за игру!!!.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" name="Picture 4" descr="PENGUI_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357422" y="2285992"/>
            <a:ext cx="4267200" cy="37290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1"/>
            <a:ext cx="8033427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Физика + </a:t>
            </a:r>
            <a:r>
              <a:rPr lang="ru-RU" sz="2800" b="1" cap="none" spc="0" dirty="0" err="1" smtClean="0">
                <a:ln/>
                <a:solidFill>
                  <a:schemeClr val="accent3"/>
                </a:solidFill>
                <a:effectLst/>
              </a:rPr>
              <a:t>математика+юмор=</a:t>
            </a:r>
            <a:r>
              <a:rPr lang="en-US" sz="2800" b="1" cap="none" spc="0" dirty="0" smtClean="0">
                <a:ln/>
                <a:solidFill>
                  <a:schemeClr val="accent3"/>
                </a:solidFill>
                <a:effectLst/>
              </a:rPr>
              <a:t>CONST!</a:t>
            </a:r>
            <a:endParaRPr lang="ru-RU" sz="2800" b="1" cap="none" spc="0" dirty="0" smtClean="0">
              <a:ln/>
              <a:solidFill>
                <a:schemeClr val="accent3"/>
              </a:solidFill>
              <a:effectLst/>
            </a:endParaRPr>
          </a:p>
          <a:p>
            <a:pPr algn="ctr"/>
            <a:r>
              <a:rPr lang="ru-RU" sz="2800" b="1" dirty="0" smtClean="0">
                <a:ln/>
                <a:solidFill>
                  <a:srgbClr val="002060"/>
                </a:solidFill>
              </a:rPr>
              <a:t>(Чем больше физики и математики, тем меньше юмора и наоборот).</a:t>
            </a:r>
            <a:endParaRPr lang="ru-RU" sz="2800" b="1" cap="none" spc="0" dirty="0" smtClean="0">
              <a:ln/>
              <a:solidFill>
                <a:srgbClr val="002060"/>
              </a:solidFill>
              <a:effectLst/>
            </a:endParaRPr>
          </a:p>
          <a:p>
            <a:pPr algn="ctr"/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5" y="2285992"/>
            <a:ext cx="821537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замкнутой системе зала, когда игрок тянет время, зрителей тянет к выходу .</a:t>
            </a:r>
            <a:endParaRPr lang="ru-RU" sz="2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214818"/>
            <a:ext cx="8572559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Силы взаимодействия сражающихся  команд противоположны по направлению, но не равны по величине.  Равнодействующая этих сил всегда направлена в сторону побеждающей команды.</a:t>
            </a:r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3" y="571481"/>
            <a:ext cx="807249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1-й конкурс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Приветствие команд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Picture 4" descr="kolobok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857488" y="3143248"/>
            <a:ext cx="3357586" cy="2571768"/>
          </a:xfrm>
          <a:noFill/>
        </p:spPr>
      </p:pic>
      <p:pic>
        <p:nvPicPr>
          <p:cNvPr id="6" name="Picture 4" descr="kolobok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000364" y="2786058"/>
            <a:ext cx="2786082" cy="2143140"/>
          </a:xfrm>
          <a:noFill/>
        </p:spPr>
      </p:pic>
      <p:pic>
        <p:nvPicPr>
          <p:cNvPr id="7" name="Picture 4" descr="kolobok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357422" y="2857496"/>
            <a:ext cx="3571900" cy="2500330"/>
          </a:xfrm>
          <a:noFill/>
        </p:spPr>
      </p:pic>
      <p:pic>
        <p:nvPicPr>
          <p:cNvPr id="8" name="Picture 4" descr="kolobok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857488" y="2643182"/>
            <a:ext cx="2786082" cy="2071702"/>
          </a:xfrm>
          <a:noFill/>
        </p:spPr>
      </p:pic>
      <p:pic>
        <p:nvPicPr>
          <p:cNvPr id="9" name="Picture 4" descr="kolobok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3068638"/>
            <a:ext cx="2447925" cy="1860560"/>
          </a:xfrm>
          <a:noFill/>
        </p:spPr>
      </p:pic>
      <p:pic>
        <p:nvPicPr>
          <p:cNvPr id="11" name="i-main-pic" descr="Картинка 829 из 176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000372"/>
            <a:ext cx="2790830" cy="2732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500043"/>
            <a:ext cx="7772400" cy="135732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05967" y="285728"/>
            <a:ext cx="47320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2-й конкурс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05967" y="1285860"/>
            <a:ext cx="47320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Разминка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Picture 4" descr="Googoo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715140" y="2786058"/>
            <a:ext cx="1476378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5967" y="357166"/>
            <a:ext cx="473206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3- </a:t>
            </a:r>
            <a:r>
              <a:rPr lang="ru-RU" sz="5400" b="1" cap="none" spc="0" dirty="0" err="1" smtClean="0">
                <a:ln/>
                <a:solidFill>
                  <a:schemeClr val="accent3"/>
                </a:solidFill>
                <a:effectLst/>
              </a:rPr>
              <a:t>й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 конкурс</a:t>
            </a:r>
          </a:p>
          <a:p>
            <a:pPr algn="ctr"/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28860" y="1643050"/>
            <a:ext cx="38156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Пантомима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9" descr="124193599246039df08b17f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3500439"/>
            <a:ext cx="2533639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643050"/>
            <a:ext cx="7215238" cy="435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1C0664"/>
                </a:solidFill>
              </a:rPr>
              <a:t>Словом «метр» оканчиваются физические измерительные приборы, применяемые не только в лабораториях ученых, в </a:t>
            </a:r>
            <a:r>
              <a:rPr lang="ru-RU" sz="2800" b="1" dirty="0" err="1" smtClean="0">
                <a:solidFill>
                  <a:srgbClr val="1C0664"/>
                </a:solidFill>
              </a:rPr>
              <a:t>физкабинете</a:t>
            </a:r>
            <a:r>
              <a:rPr lang="ru-RU" sz="2800" b="1" dirty="0" smtClean="0">
                <a:solidFill>
                  <a:srgbClr val="1C0664"/>
                </a:solidFill>
              </a:rPr>
              <a:t> школы, но и дома, в автомобилях, мастерских, фотолабораториях...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1C0664"/>
                </a:solidFill>
              </a:rPr>
              <a:t>Вам предлагается отыскать как можно больше измерительных приборов, оканчивающихся этим словом, и указать, что ими измеряют. 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0070C0"/>
                </a:solidFill>
              </a:rPr>
              <a:t>Например:          термометр  -  температура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05967" y="214290"/>
            <a:ext cx="473206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Конкурс болельщиков</a:t>
            </a:r>
            <a:endParaRPr lang="ru-RU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857232"/>
            <a:ext cx="473206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Всем известный метр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Picture 5" descr="vopr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2571744"/>
            <a:ext cx="1547813" cy="152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785794"/>
            <a:ext cx="750099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     динамометр – сила;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     метр – длина;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     спидометр – скорость;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     барометр – атмосферное   давление;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     манометр – давление;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     гигрометр, психрометр – влажность воздуха;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     электрометр – электрический заряд;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      амперметр – сила тока;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     вольтметр – напряжение;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     ваттметр - мощность  тока и  </a:t>
            </a:r>
            <a:r>
              <a:rPr lang="ru-RU" sz="2400" b="1" u="sng" dirty="0" smtClean="0">
                <a:solidFill>
                  <a:srgbClr val="0070C0"/>
                </a:solidFill>
              </a:rPr>
              <a:t>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дмин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214686"/>
            <a:ext cx="5214973" cy="257176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05967" y="428604"/>
            <a:ext cx="47320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4-й конкурс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05967" y="1714488"/>
            <a:ext cx="47320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Черный ящик 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Picture 8" descr="челов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2214554"/>
            <a:ext cx="2032000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571480"/>
            <a:ext cx="800105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Им пользуется любой уважающий себя </a:t>
            </a:r>
          </a:p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юноша или мужчина</a:t>
            </a:r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ru-RU" sz="3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143116"/>
            <a:ext cx="857255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Им часто пользуются на олимпиаде по физике</a:t>
            </a:r>
            <a:endParaRPr lang="ru-RU" sz="3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3857628"/>
            <a:ext cx="721523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Измерительный прибор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299</Words>
  <Application>Microsoft Office PowerPoint</Application>
  <PresentationFormat>Экран (4:3)</PresentationFormat>
  <Paragraphs>55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40</cp:revision>
  <dcterms:created xsi:type="dcterms:W3CDTF">2015-03-18T18:27:44Z</dcterms:created>
  <dcterms:modified xsi:type="dcterms:W3CDTF">2015-04-22T19:15:49Z</dcterms:modified>
</cp:coreProperties>
</file>