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A8B5-FE4F-4115-8B33-A07485D697A4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BA28-2B8A-45E2-82F0-7CA8005EA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A8B5-FE4F-4115-8B33-A07485D697A4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BA28-2B8A-45E2-82F0-7CA8005EA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A8B5-FE4F-4115-8B33-A07485D697A4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BA28-2B8A-45E2-82F0-7CA8005EA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A8B5-FE4F-4115-8B33-A07485D697A4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BA28-2B8A-45E2-82F0-7CA8005EA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A8B5-FE4F-4115-8B33-A07485D697A4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BA28-2B8A-45E2-82F0-7CA8005EA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A8B5-FE4F-4115-8B33-A07485D697A4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BA28-2B8A-45E2-82F0-7CA8005EA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A8B5-FE4F-4115-8B33-A07485D697A4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BA28-2B8A-45E2-82F0-7CA8005EA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A8B5-FE4F-4115-8B33-A07485D697A4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BA28-2B8A-45E2-82F0-7CA8005EA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A8B5-FE4F-4115-8B33-A07485D697A4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BA28-2B8A-45E2-82F0-7CA8005EA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A8B5-FE4F-4115-8B33-A07485D697A4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BA28-2B8A-45E2-82F0-7CA8005EA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A8B5-FE4F-4115-8B33-A07485D697A4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BA28-2B8A-45E2-82F0-7CA8005EA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2A8B5-FE4F-4115-8B33-A07485D697A4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3BA28-2B8A-45E2-82F0-7CA8005EA6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д\Desktop\фон к презентациям\large-111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080"/>
            <a:ext cx="9143999" cy="6863080"/>
          </a:xfrm>
          <a:prstGeom prst="rect">
            <a:avLst/>
          </a:prstGeom>
          <a:noFill/>
        </p:spPr>
      </p:pic>
      <p:pic>
        <p:nvPicPr>
          <p:cNvPr id="1027" name="Picture 3" descr="C:\Школа.Работа\Внеклассные мероприятия\школьная краеведческая конференция отчизны славные сыны\фото\348e4a09cc8508c3d39486e1751af39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48680"/>
            <a:ext cx="3672158" cy="519167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88024" y="1556792"/>
            <a:ext cx="305724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Александр</a:t>
            </a:r>
          </a:p>
          <a:p>
            <a:r>
              <a:rPr lang="ru-RU" sz="4400" b="1" dirty="0" smtClean="0"/>
              <a:t>Васильевич</a:t>
            </a:r>
          </a:p>
          <a:p>
            <a:r>
              <a:rPr lang="ru-RU" sz="4400" b="1" dirty="0" smtClean="0"/>
              <a:t>Горбатов</a:t>
            </a:r>
            <a:endParaRPr lang="ru-RU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д\Desktop\фон к презентациям\large-111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080"/>
            <a:ext cx="9143999" cy="6863080"/>
          </a:xfrm>
          <a:prstGeom prst="rect">
            <a:avLst/>
          </a:prstGeom>
          <a:noFill/>
        </p:spPr>
      </p:pic>
      <p:pic>
        <p:nvPicPr>
          <p:cNvPr id="2050" name="Picture 2" descr="C:\Школа.Работа\Внеклассные мероприятия\школьная краеведческая конференция отчизны славные сыны\фото\map-ivanovskaya_palehskiy-kar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376686"/>
            <a:ext cx="5301067" cy="4481314"/>
          </a:xfrm>
          <a:prstGeom prst="rect">
            <a:avLst/>
          </a:prstGeom>
          <a:noFill/>
        </p:spPr>
      </p:pic>
      <p:pic>
        <p:nvPicPr>
          <p:cNvPr id="2051" name="Picture 3" descr="C:\Школа.Работа\Внеклассные мероприятия\школьная краеведческая конференция отчизны славные сыны\фото\1302463917_gorbato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32656"/>
            <a:ext cx="4762500" cy="3609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д\Desktop\фон к презентациям\large-111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080"/>
            <a:ext cx="9143999" cy="68630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79912" y="1988840"/>
            <a:ext cx="44644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«Красные командиры считали правилом при отступлении отходить последним, а при</a:t>
            </a:r>
          </a:p>
          <a:p>
            <a:r>
              <a:rPr lang="ru-RU" sz="2800" dirty="0" smtClean="0"/>
              <a:t> наступлении идти впереди. Правило это я выполнял добросовестно, да и могло ли быть иначе…»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               («Годы и войны»)</a:t>
            </a:r>
            <a:endParaRPr lang="ru-RU" sz="2800" dirty="0"/>
          </a:p>
        </p:txBody>
      </p:sp>
      <p:pic>
        <p:nvPicPr>
          <p:cNvPr id="4098" name="Picture 2" descr="C:\Школа.Работа\Внеклассные мероприятия\школьная краеведческая конференция отчизны славные сыны\фото\348e4a09cc8508c3d39486e1751af39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836712"/>
            <a:ext cx="3549587" cy="50183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д\Desktop\фон к презентациям\large-111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080"/>
            <a:ext cx="9143999" cy="6863080"/>
          </a:xfrm>
          <a:prstGeom prst="rect">
            <a:avLst/>
          </a:prstGeom>
          <a:noFill/>
        </p:spPr>
      </p:pic>
      <p:pic>
        <p:nvPicPr>
          <p:cNvPr id="3074" name="Picture 2" descr="C:\Школа.Работа\Внеклассные мероприятия\школьная краеведческая конференция отчизны славные сыны\фото\6udpphz842nx55yxhj8odb5nrst4y0b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836712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д\Desktop\фон к презентациям\large-111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080"/>
            <a:ext cx="9143999" cy="6863080"/>
          </a:xfrm>
          <a:prstGeom prst="rect">
            <a:avLst/>
          </a:prstGeom>
          <a:noFill/>
        </p:spPr>
      </p:pic>
      <p:pic>
        <p:nvPicPr>
          <p:cNvPr id="5122" name="Picture 2" descr="C:\Школа.Работа\Внеклассные мероприятия\школьная краеведческая конференция отчизны славные сыны\фото\1301216471_bode-kurduga-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573016"/>
            <a:ext cx="4443220" cy="3016498"/>
          </a:xfrm>
          <a:prstGeom prst="rect">
            <a:avLst/>
          </a:prstGeom>
          <a:noFill/>
        </p:spPr>
      </p:pic>
      <p:pic>
        <p:nvPicPr>
          <p:cNvPr id="5123" name="Picture 3" descr="C:\Школа.Работа\Внеклассные мероприятия\школьная краеведческая конференция отчизны славные сыны\фото\AVGorbato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04664"/>
            <a:ext cx="3646264" cy="5360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д\Desktop\фон к презентациям\large-111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080"/>
            <a:ext cx="9143999" cy="6863080"/>
          </a:xfrm>
          <a:prstGeom prst="rect">
            <a:avLst/>
          </a:prstGeom>
          <a:noFill/>
        </p:spPr>
      </p:pic>
      <p:pic>
        <p:nvPicPr>
          <p:cNvPr id="6146" name="Picture 2" descr="C:\Школа.Работа\Внеклассные мероприятия\школьная краеведческая конференция отчизны славные сыны\фото\1024px-Соколов_С.Л._среди_награжденных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980728"/>
            <a:ext cx="7240870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д\Desktop\фон к презентациям\large-111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080"/>
            <a:ext cx="9143999" cy="6863080"/>
          </a:xfrm>
          <a:prstGeom prst="rect">
            <a:avLst/>
          </a:prstGeom>
          <a:noFill/>
        </p:spPr>
      </p:pic>
      <p:pic>
        <p:nvPicPr>
          <p:cNvPr id="7170" name="Picture 2" descr="C:\Школа.Работа\Внеклассные мероприятия\школьная краеведческая конференция отчизны славные сыны\фото\f47b18aec0e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844824"/>
            <a:ext cx="2438400" cy="4371975"/>
          </a:xfrm>
          <a:prstGeom prst="rect">
            <a:avLst/>
          </a:prstGeom>
          <a:noFill/>
        </p:spPr>
      </p:pic>
      <p:pic>
        <p:nvPicPr>
          <p:cNvPr id="7171" name="Picture 3" descr="C:\Школа.Работа\Внеклассные мероприятия\школьная краеведческая конференция отчизны славные сыны\фото\Могила_генерала_армии_Александра_Горбатов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692696"/>
            <a:ext cx="4064000" cy="5416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Users\д\Desktop\фон к презентациям\large-111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080"/>
            <a:ext cx="9143999" cy="686308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19672" y="2204864"/>
            <a:ext cx="58464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Спасибо за внимание</a:t>
            </a:r>
            <a:endParaRPr lang="ru-RU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42</Words>
  <Application>Microsoft Office PowerPoint</Application>
  <PresentationFormat>Экран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</dc:creator>
  <cp:lastModifiedBy>д</cp:lastModifiedBy>
  <cp:revision>4</cp:revision>
  <dcterms:created xsi:type="dcterms:W3CDTF">2015-04-24T06:54:05Z</dcterms:created>
  <dcterms:modified xsi:type="dcterms:W3CDTF">2015-04-24T07:26:08Z</dcterms:modified>
</cp:coreProperties>
</file>