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7" r:id="rId5"/>
    <p:sldId id="261" r:id="rId6"/>
    <p:sldId id="268" r:id="rId7"/>
    <p:sldId id="269" r:id="rId8"/>
    <p:sldId id="270" r:id="rId9"/>
    <p:sldId id="262" r:id="rId10"/>
    <p:sldId id="271" r:id="rId11"/>
    <p:sldId id="263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06/relationships/legacyDocTextInfo" Target="legacyDocTextInfo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1A3AFBA9-E7D0-4A1D-B643-ED66E53C7A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1BA021-7616-460A-BA52-F244ED3EFE7C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65FB9B-C79F-4BD2-A7F9-81676D47A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928802"/>
            <a:ext cx="77724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  на  тему </a:t>
            </a:r>
            <a:br>
              <a:rPr lang="ru-RU" dirty="0" smtClean="0"/>
            </a:br>
            <a:r>
              <a:rPr lang="ru-RU" dirty="0" smtClean="0"/>
              <a:t>«ЧТО  ТАКОЕ  ЗДОРОВЫЙ  ОБРАЗ ЖИЗНИ»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929066"/>
            <a:ext cx="7772400" cy="2643206"/>
          </a:xfrm>
        </p:spPr>
        <p:txBody>
          <a:bodyPr/>
          <a:lstStyle/>
          <a:p>
            <a:r>
              <a:rPr lang="ru-RU" dirty="0" smtClean="0"/>
              <a:t>Выполнил    ученик  3 «а» класса       Чалый  Александр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42406" y="3244334"/>
            <a:ext cx="2455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7286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mokie_visa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42852"/>
            <a:ext cx="4643470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6000" b="1" dirty="0" smtClean="0"/>
              <a:t>Я хочу </a:t>
            </a:r>
            <a:r>
              <a:rPr lang="ru-RU" sz="6000" dirty="0" smtClean="0"/>
              <a:t>быть </a:t>
            </a:r>
            <a:r>
              <a:rPr lang="ru-RU" sz="6000" b="1" dirty="0" smtClean="0"/>
              <a:t>здоровым!</a:t>
            </a:r>
          </a:p>
          <a:p>
            <a:pPr algn="ctr">
              <a:buNone/>
            </a:pPr>
            <a:r>
              <a:rPr lang="ru-RU" sz="6000" b="1" dirty="0" smtClean="0"/>
              <a:t>Я могу </a:t>
            </a:r>
            <a:r>
              <a:rPr lang="ru-RU" sz="6000" dirty="0" smtClean="0"/>
              <a:t>быть </a:t>
            </a:r>
            <a:r>
              <a:rPr lang="ru-RU" sz="6000" b="1" dirty="0" smtClean="0"/>
              <a:t>здоровым!</a:t>
            </a:r>
          </a:p>
          <a:p>
            <a:pPr algn="ctr">
              <a:buNone/>
            </a:pPr>
            <a:r>
              <a:rPr lang="ru-RU" sz="6000" b="1" dirty="0" smtClean="0"/>
              <a:t>Я буду здоровым!</a:t>
            </a:r>
          </a:p>
          <a:p>
            <a:pPr marL="582930" indent="-514350" algn="ctr"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Вывод: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   </a:t>
            </a:r>
            <a:r>
              <a:rPr lang="ru-RU" dirty="0" smtClean="0"/>
              <a:t>вести </a:t>
            </a:r>
            <a:r>
              <a:rPr lang="ru-RU" dirty="0"/>
              <a:t>здоровый образ жизни – это значит        выполнять правила сохранения и укрепления </a:t>
            </a:r>
            <a:r>
              <a:rPr lang="ru-RU" dirty="0" smtClean="0"/>
              <a:t>здоровья: </a:t>
            </a:r>
            <a:r>
              <a:rPr lang="ru-RU" dirty="0" smtClean="0"/>
              <a:t>поддерживать чистоту тела .</a:t>
            </a:r>
            <a:r>
              <a:rPr lang="ru-RU" dirty="0" smtClean="0"/>
              <a:t> </a:t>
            </a:r>
            <a:r>
              <a:rPr lang="ru-RU" dirty="0"/>
              <a:t>соблюдать </a:t>
            </a:r>
            <a:r>
              <a:rPr lang="ru-RU" dirty="0" smtClean="0"/>
              <a:t>режим питания и режим дня , </a:t>
            </a:r>
            <a:r>
              <a:rPr lang="ru-RU" dirty="0"/>
              <a:t>заниматься спортом, не иметь вредных привычек.</a:t>
            </a:r>
          </a:p>
        </p:txBody>
      </p:sp>
    </p:spTree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УБЕЖДЕНИЕ    В  НЕОБХОДИМОСТИ    ВЕСТИ   ЗДОРОВЫЙ  ОБРАЗ   ЖИЗНИ.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ЦЕЛЬ:</a:t>
            </a:r>
            <a:endParaRPr lang="ru-RU" dirty="0"/>
          </a:p>
        </p:txBody>
      </p:sp>
      <p:pic>
        <p:nvPicPr>
          <p:cNvPr id="5" name="Picture 5" descr="j0295178"/>
          <p:cNvPicPr>
            <a:picLocks noChangeAspect="1" noChangeArrowheads="1" noCrop="1"/>
          </p:cNvPicPr>
          <p:nvPr/>
        </p:nvPicPr>
        <p:blipFill>
          <a:blip r:embed="rId2" cstate="print">
            <a:lum bright="-6000"/>
          </a:blip>
          <a:srcRect/>
          <a:stretch>
            <a:fillRect/>
          </a:stretch>
        </p:blipFill>
        <p:spPr bwMode="auto">
          <a:xfrm>
            <a:off x="2571736" y="2643182"/>
            <a:ext cx="4143404" cy="3344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b="1" dirty="0" smtClean="0"/>
              <a:t>Выяснить, из каких компонентов складывается здоровье.</a:t>
            </a:r>
            <a:endParaRPr lang="ru-RU" sz="2400" dirty="0" smtClean="0"/>
          </a:p>
          <a:p>
            <a:pPr lvl="0"/>
            <a:r>
              <a:rPr lang="ru-RU" sz="2400" b="1" dirty="0" smtClean="0"/>
              <a:t>Разобраться, какой вред наносят организму человека вредные привычки.</a:t>
            </a:r>
            <a:endParaRPr lang="ru-RU" sz="2400" dirty="0" smtClean="0"/>
          </a:p>
          <a:p>
            <a:pPr lvl="0"/>
            <a:r>
              <a:rPr lang="ru-RU" sz="2400" b="1" dirty="0" smtClean="0"/>
              <a:t>Доказать, что спорт способен укрепить и сохранить здоровье.</a:t>
            </a:r>
            <a:endParaRPr lang="ru-RU" sz="2400" dirty="0" smtClean="0"/>
          </a:p>
          <a:p>
            <a:r>
              <a:rPr lang="ru-RU" sz="2400" b="1" dirty="0" smtClean="0"/>
              <a:t> </a:t>
            </a:r>
            <a:endParaRPr lang="ru-RU" sz="2400" dirty="0" smtClean="0"/>
          </a:p>
          <a:p>
            <a:pPr marL="582930" indent="-514350"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У меня часто плохой аппетит.</a:t>
            </a:r>
          </a:p>
          <a:p>
            <a:r>
              <a:rPr lang="ru-RU" dirty="0" smtClean="0"/>
              <a:t>2. После нескольких часов работы у меня  начинает болеть голова.</a:t>
            </a:r>
          </a:p>
          <a:p>
            <a:r>
              <a:rPr lang="ru-RU" dirty="0" smtClean="0"/>
              <a:t>3. Часто выгляжу усталым и подавленным, иногда раздраженным и угрюмым.</a:t>
            </a:r>
          </a:p>
          <a:p>
            <a:r>
              <a:rPr lang="ru-RU" dirty="0" smtClean="0"/>
              <a:t>4. Периодически у меня бывают серьезные заболевания, когда я вынужден несколько дней оставаться в постели.</a:t>
            </a:r>
          </a:p>
          <a:p>
            <a:r>
              <a:rPr lang="ru-RU" dirty="0" smtClean="0"/>
              <a:t>5. Я почти не занимаюсь спортом.</a:t>
            </a:r>
          </a:p>
          <a:p>
            <a:r>
              <a:rPr lang="ru-RU" dirty="0" smtClean="0"/>
              <a:t>6. В последнее время я несколько прибавил в весе.</a:t>
            </a:r>
          </a:p>
          <a:p>
            <a:r>
              <a:rPr lang="ru-RU" dirty="0" smtClean="0"/>
              <a:t>7. У меня часто кружится голова.</a:t>
            </a:r>
          </a:p>
          <a:p>
            <a:r>
              <a:rPr lang="ru-RU" dirty="0" smtClean="0"/>
              <a:t>8. В настоящее время я курю.</a:t>
            </a:r>
          </a:p>
          <a:p>
            <a:r>
              <a:rPr lang="ru-RU" dirty="0" smtClean="0"/>
              <a:t>9. В детстве я перенес несколько серьезных заболеваний.</a:t>
            </a:r>
          </a:p>
          <a:p>
            <a:r>
              <a:rPr lang="ru-RU" dirty="0" smtClean="0"/>
              <a:t>10. У меня плохой сон и неприятные ощущения утром после пробуждения.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Тест «Твое здоровье».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5438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Компоненты здоровья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86026" name="Diagram 10"/>
          <p:cNvGraphicFramePr>
            <a:graphicFrameLocks/>
          </p:cNvGraphicFramePr>
          <p:nvPr>
            <p:ph type="dgm" idx="1"/>
          </p:nvPr>
        </p:nvGraphicFramePr>
        <p:xfrm>
          <a:off x="1295400" y="990600"/>
          <a:ext cx="7620000" cy="5503863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ransition spd="slow" advClick="0" advTm="7000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SmartArt 3" descr="http://festival.1september.ru/articles/606254/img1.jpg"/>
          <p:cNvPicPr>
            <a:picLocks noGrp="1"/>
          </p:cNvPicPr>
          <p:nvPr>
            <p:ph type="dgm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57166"/>
            <a:ext cx="414340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7000"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SmartArt 3" descr="http://festival.1september.ru/articles/606254/img2.jpg"/>
          <p:cNvPicPr>
            <a:picLocks noGrp="1"/>
          </p:cNvPicPr>
          <p:nvPr>
            <p:ph type="dgm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28604"/>
            <a:ext cx="400052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7000"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SmartArt 3" descr="http://festival.1september.ru/articles/606254/img3.jpg"/>
          <p:cNvPicPr>
            <a:picLocks noGrp="1"/>
          </p:cNvPicPr>
          <p:nvPr>
            <p:ph type="dgm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42852"/>
            <a:ext cx="4572032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7000"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http://festival.1september.ru/articles/606254/img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57166"/>
            <a:ext cx="4572032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4F4F4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</TotalTime>
  <Words>235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       Проект  на  тему  «ЧТО  ТАКОЕ  ЗДОРОВЫЙ  ОБРАЗ ЖИЗНИ» </vt:lpstr>
      <vt:lpstr>         ЦЕЛЬ:</vt:lpstr>
      <vt:lpstr>ЗАДАЧИ:</vt:lpstr>
      <vt:lpstr>Тест «Твое здоровье». </vt:lpstr>
      <vt:lpstr>Компоненты здоровья</vt:lpstr>
      <vt:lpstr>Слайд 6</vt:lpstr>
      <vt:lpstr>Слайд 7</vt:lpstr>
      <vt:lpstr>Слайд 8</vt:lpstr>
      <vt:lpstr>Слайд 9</vt:lpstr>
      <vt:lpstr>Слайд 10</vt:lpstr>
      <vt:lpstr>Слайд 11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 на  тему(</dc:title>
  <dc:creator>user</dc:creator>
  <cp:lastModifiedBy>Admin</cp:lastModifiedBy>
  <cp:revision>18</cp:revision>
  <dcterms:created xsi:type="dcterms:W3CDTF">2014-04-16T10:27:19Z</dcterms:created>
  <dcterms:modified xsi:type="dcterms:W3CDTF">2014-05-18T08:34:09Z</dcterms:modified>
</cp:coreProperties>
</file>