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74843-082D-4778-9FA3-F6BE625E9788}" type="datetimeFigureOut">
              <a:rPr lang="ru-RU" smtClean="0"/>
              <a:t>27.01.2015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E2CCB9-D37F-4DE8-B487-144B031E547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Общение в интернете: реальность и виртуальность?</a:t>
            </a:r>
            <a:endParaRPr lang="ru-RU" dirty="0"/>
          </a:p>
        </p:txBody>
      </p:sp>
      <p:pic>
        <p:nvPicPr>
          <p:cNvPr id="1026" name="Picture 2" descr="C:\Users\Ученик\Pictures\blogging_marg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6328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Жизнь реальная и жизнь виртуальная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в вашем понимании реальная жизнь? </a:t>
            </a:r>
          </a:p>
          <a:p>
            <a:r>
              <a:rPr lang="ru-RU" dirty="0" smtClean="0"/>
              <a:t>А что значит в вашем понимании виртуальная жизнь?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интернет грядущий нам с тобой готовит?</a:t>
            </a:r>
            <a:endParaRPr lang="ru-RU" dirty="0"/>
          </a:p>
        </p:txBody>
      </p:sp>
      <p:pic>
        <p:nvPicPr>
          <p:cNvPr id="2050" name="Picture 2" descr="C:\Users\Ученик\Pictures\isu_image_new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70485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Дебаты (почувствуй себя депутатом)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106688" cy="4389120"/>
          </a:xfrm>
        </p:spPr>
        <p:txBody>
          <a:bodyPr/>
          <a:lstStyle/>
          <a:p>
            <a:r>
              <a:rPr lang="ru-RU" dirty="0" smtClean="0"/>
              <a:t>1 команда «Виртуальная жизнь»</a:t>
            </a:r>
          </a:p>
          <a:p>
            <a:r>
              <a:rPr lang="ru-RU" dirty="0" smtClean="0"/>
              <a:t>2 команда «Реальная жизнь»</a:t>
            </a:r>
            <a:endParaRPr lang="ru-RU" dirty="0"/>
          </a:p>
        </p:txBody>
      </p:sp>
      <p:pic>
        <p:nvPicPr>
          <p:cNvPr id="3074" name="Picture 2" descr="C:\Users\Ученик\Pictures\photo8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49989"/>
            <a:ext cx="5663952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Сынок, а не слишком ли ты там засиделся?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2674640" cy="4389120"/>
          </a:xfrm>
        </p:spPr>
        <p:txBody>
          <a:bodyPr/>
          <a:lstStyle/>
          <a:p>
            <a:r>
              <a:rPr lang="ru-RU" dirty="0" smtClean="0"/>
              <a:t>Каковы причины зависимости?</a:t>
            </a:r>
          </a:p>
          <a:p>
            <a:r>
              <a:rPr lang="ru-RU" dirty="0" smtClean="0"/>
              <a:t>Каковы ее признаки? </a:t>
            </a:r>
            <a:endParaRPr lang="ru-RU" dirty="0"/>
          </a:p>
        </p:txBody>
      </p:sp>
      <p:pic>
        <p:nvPicPr>
          <p:cNvPr id="4098" name="Picture 2" descr="C:\Users\Ученик\Pictures\igrovaya-zavisimos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66381"/>
            <a:ext cx="5519936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ПАМЯТКА «Не будь зависим от виртуальной жизни».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Используйте реальный мир для расширения общения</a:t>
            </a:r>
          </a:p>
          <a:p>
            <a:pPr lvl="0"/>
            <a:r>
              <a:rPr lang="ru-RU" dirty="0" smtClean="0"/>
              <a:t>Ищите пути быть тем, кем хочется в реальной жизни</a:t>
            </a:r>
          </a:p>
          <a:p>
            <a:pPr lvl="0"/>
            <a:r>
              <a:rPr lang="ru-RU" dirty="0" smtClean="0"/>
              <a:t>Ищите друзей в реальном мире</a:t>
            </a:r>
          </a:p>
          <a:p>
            <a:pPr lvl="0"/>
            <a:r>
              <a:rPr lang="ru-RU" dirty="0" smtClean="0"/>
              <a:t>Наполняйте жизнь реальными поступками и делами</a:t>
            </a:r>
          </a:p>
          <a:p>
            <a:pPr lvl="0"/>
            <a:r>
              <a:rPr lang="ru-RU" dirty="0" smtClean="0"/>
              <a:t>Имейте собственные четкие взгляды</a:t>
            </a:r>
          </a:p>
          <a:p>
            <a:pPr lvl="0"/>
            <a:r>
              <a:rPr lang="ru-RU" dirty="0" smtClean="0"/>
              <a:t>Учитесь контролировать собственное время и время за компьютером.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Удачи на просторах интернета!!!</a:t>
            </a:r>
            <a:endParaRPr lang="ru-RU" dirty="0"/>
          </a:p>
        </p:txBody>
      </p:sp>
      <p:pic>
        <p:nvPicPr>
          <p:cNvPr id="5122" name="Picture 2" descr="C:\Users\Ученик\Pictures\thumb_6ea9ab1baa0efb9e19094440c317e21b_adaptiveResize_1000_6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6756"/>
            <a:ext cx="7632848" cy="461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118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Общение в интернете: реальность и виртуальность?</vt:lpstr>
      <vt:lpstr>Жизнь реальная и жизнь виртуальная</vt:lpstr>
      <vt:lpstr>Что интернет грядущий нам с тобой готовит?</vt:lpstr>
      <vt:lpstr>Дебаты (почувствуй себя депутатом) </vt:lpstr>
      <vt:lpstr>Сынок, а не слишком ли ты там засиделся? </vt:lpstr>
      <vt:lpstr>  ПАМЯТКА «Не будь зависим от виртуальной жизни».</vt:lpstr>
      <vt:lpstr>Удачи на просторах интернета!!!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в интернете. Виртуальность и реальность</dc:title>
  <dc:creator>Иван Павлов</dc:creator>
  <cp:lastModifiedBy>Ученик</cp:lastModifiedBy>
  <cp:revision>4</cp:revision>
  <dcterms:created xsi:type="dcterms:W3CDTF">2015-01-26T10:34:50Z</dcterms:created>
  <dcterms:modified xsi:type="dcterms:W3CDTF">2015-01-27T06:27:11Z</dcterms:modified>
</cp:coreProperties>
</file>