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9" r:id="rId4"/>
    <p:sldId id="260" r:id="rId5"/>
    <p:sldId id="275" r:id="rId6"/>
    <p:sldId id="276" r:id="rId7"/>
    <p:sldId id="262" r:id="rId8"/>
    <p:sldId id="277" r:id="rId9"/>
    <p:sldId id="261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F8E007-D8FA-4727-8D5E-617A1F12E60B}">
          <p14:sldIdLst>
            <p14:sldId id="257"/>
            <p14:sldId id="259"/>
            <p14:sldId id="279"/>
            <p14:sldId id="260"/>
            <p14:sldId id="275"/>
            <p14:sldId id="276"/>
            <p14:sldId id="262"/>
            <p14:sldId id="277"/>
            <p14:sldId id="261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1C74"/>
    <a:srgbClr val="FF0000"/>
    <a:srgbClr val="003399"/>
    <a:srgbClr val="000000"/>
    <a:srgbClr val="000099"/>
    <a:srgbClr val="04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7" autoAdjust="0"/>
    <p:restoredTop sz="92883" autoAdjust="0"/>
  </p:normalViewPr>
  <p:slideViewPr>
    <p:cSldViewPr>
      <p:cViewPr varScale="1">
        <p:scale>
          <a:sx n="68" d="100"/>
          <a:sy n="68" d="100"/>
        </p:scale>
        <p:origin x="-15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2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542263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578820" y="1570983"/>
            <a:ext cx="478770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Воспитателя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 Алиевой</a:t>
            </a:r>
            <a:endParaRPr lang="ru-RU" sz="4400" b="1" dirty="0">
              <a:solidFill>
                <a:srgbClr val="045C04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Венеры </a:t>
            </a:r>
            <a:r>
              <a:rPr lang="ru-RU" sz="4400" b="1" dirty="0" err="1" smtClean="0">
                <a:solidFill>
                  <a:srgbClr val="045C04"/>
                </a:solidFill>
                <a:latin typeface="Monotype Corsiva" pitchFamily="66" charset="0"/>
              </a:rPr>
              <a:t>Агахановны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Verdana" pitchFamily="34" charset="0"/>
              </a:rPr>
              <a:t>МДОУ «Детский сад общеразвивающего вида №18»</a:t>
            </a:r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Оообще</a:t>
            </a:r>
            <a:endParaRPr lang="ru-RU" dirty="0" smtClean="0"/>
          </a:p>
        </p:txBody>
      </p:sp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49451"/>
            <a:ext cx="3473696" cy="2605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485" y="794853"/>
            <a:ext cx="3916315" cy="2609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917" y="3809469"/>
            <a:ext cx="3967206" cy="2643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49" y="3829536"/>
            <a:ext cx="3486248" cy="2623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878" y="1626432"/>
            <a:ext cx="2700506" cy="360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19672" y="196122"/>
            <a:ext cx="5976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Общественная деятельность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62" y="0"/>
            <a:ext cx="9144000" cy="6858000"/>
          </a:xfr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195736" y="1692276"/>
            <a:ext cx="5429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Monotype Corsiva" pitchFamily="66" charset="0"/>
              </a:rPr>
              <a:t>                       Общие </a:t>
            </a:r>
            <a:r>
              <a:rPr lang="ru-RU" sz="3600" b="1" dirty="0">
                <a:solidFill>
                  <a:srgbClr val="990000"/>
                </a:solidFill>
                <a:latin typeface="Monotype Corsiva" pitchFamily="66" charset="0"/>
              </a:rPr>
              <a:t>сведения</a:t>
            </a:r>
            <a:endParaRPr lang="ru-RU" sz="36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067944" y="2924944"/>
            <a:ext cx="52565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Monotype Corsiva" pitchFamily="66" charset="0"/>
              </a:rPr>
              <a:t>Ф.И.О.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- Алиева  Венера 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Агахановна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Monotype Corsiva" pitchFamily="66" charset="0"/>
              </a:rPr>
              <a:t>Дата рождения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– 7 мая 1984г.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Monotype Corsiva" pitchFamily="66" charset="0"/>
              </a:rPr>
              <a:t>Должность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– Воспитатель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u="sng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i="1" u="sng" dirty="0" smtClean="0">
                <a:solidFill>
                  <a:srgbClr val="002060"/>
                </a:solidFill>
                <a:latin typeface="Monotype Corsiva" pitchFamily="66" charset="0"/>
              </a:rPr>
              <a:t>Образование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– высшее</a:t>
            </a:r>
          </a:p>
          <a:p>
            <a:r>
              <a:rPr lang="ru-RU" sz="2400" i="1" u="sng" dirty="0">
                <a:solidFill>
                  <a:srgbClr val="002060"/>
                </a:solidFill>
                <a:latin typeface="Monotype Corsiva" pitchFamily="66" charset="0"/>
              </a:rPr>
              <a:t>Специальность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« Педагогика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методика начального образования»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i="1" u="sng" dirty="0">
                <a:solidFill>
                  <a:srgbClr val="002060"/>
                </a:solidFill>
                <a:latin typeface="Monotype Corsiva" pitchFamily="66" charset="0"/>
              </a:rPr>
              <a:t>Окончила</a:t>
            </a:r>
            <a:r>
              <a:rPr lang="ru-RU" sz="2400" i="1" dirty="0">
                <a:solidFill>
                  <a:srgbClr val="002060"/>
                </a:solidFill>
                <a:latin typeface="Monotype Corsiva" pitchFamily="66" charset="0"/>
              </a:rPr>
              <a:t> -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ДГПУ 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2005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г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u="sng" dirty="0" smtClean="0">
                <a:solidFill>
                  <a:srgbClr val="002060"/>
                </a:solidFill>
                <a:latin typeface="Monotype Corsiva" pitchFamily="66" charset="0"/>
              </a:rPr>
              <a:t>Стаж  педагогической работы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– 3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60" y="736878"/>
            <a:ext cx="3475615" cy="26039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85" y="24477"/>
            <a:ext cx="9194170" cy="6895628"/>
          </a:xfrm>
        </p:spPr>
      </p:pic>
      <p:sp>
        <p:nvSpPr>
          <p:cNvPr id="5" name="Прямоугольник 4"/>
          <p:cNvSpPr/>
          <p:nvPr/>
        </p:nvSpPr>
        <p:spPr>
          <a:xfrm>
            <a:off x="2555776" y="322781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Автобиография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39733"/>
            <a:ext cx="6246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Алиева Венера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Агахановна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родилась 7 мая 1984 года в г. Небит-Даг  р. Туркменистан. В 14 лет мы с семьей переехали на постоянное жительство в с. Ново-Мака, р. Дагестан. В 2000 году окончила среднюю школу и поступила в ДГПУ. В 2005 году окончила данное учебное заведение по специальности «Педагогика и методика начального образования».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августе 2004 года вступила в брак с Алиевым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Алиевичем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изменила фамилию на Алиева.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муж-Алиев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1980 г. Р., работает монтажником в ООО «Юникс», сыновья Тимур , 2003 г.р.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 г. р., дочь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Кевсер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 г.р..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2010 года принята на работу в МДОУ д/с № 18. Сначала работала младшим воспитателем, с октября 2011 года по настоящее время работаю воспитателем.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Проживаем по адресу: г. Кириши, ул.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Набережная 14-32.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16.05.2015 г.                                                       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В. Алиева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70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763713" y="620713"/>
            <a:ext cx="552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Мое педагогическое кредо</a:t>
            </a: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42988" y="1125538"/>
            <a:ext cx="7088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« Педагог – он вечно созидатель.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Я педагог, наставник, воспитатель.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За что благодарю свою судьбу».</a:t>
            </a:r>
            <a:endParaRPr lang="ru-RU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140968"/>
            <a:ext cx="4128458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" y="21"/>
            <a:ext cx="9143971" cy="685797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720" y="548680"/>
            <a:ext cx="5292080" cy="372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62" y="548680"/>
            <a:ext cx="5148064" cy="3603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345971"/>
            <a:ext cx="5292080" cy="33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76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70" y="1801941"/>
            <a:ext cx="7946092" cy="41278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577805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Профессиональная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195674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47813" y="5492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graphicFrame>
        <p:nvGraphicFramePr>
          <p:cNvPr id="24711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52857"/>
              </p:ext>
            </p:extLst>
          </p:nvPr>
        </p:nvGraphicFramePr>
        <p:xfrm>
          <a:off x="457200" y="1306117"/>
          <a:ext cx="7993260" cy="3852546"/>
        </p:xfrm>
        <a:graphic>
          <a:graphicData uri="http://schemas.openxmlformats.org/drawingml/2006/table">
            <a:tbl>
              <a:tblPr/>
              <a:tblGrid>
                <a:gridCol w="4078287"/>
                <a:gridCol w="3914973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детьми (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уровень, год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просмотр (Муниципальный, февраль 2014г)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выставках детско-родительского творчества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смотр-конкурсах (Муниципальный, 2011-2015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выставках детского творчества (Муниципальный, 2011-2014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для родителей по теме самообразования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конкурсе (Всероссийский, 2015 г)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пособий, картотеки игр.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5" name="Прямоугольник 5"/>
          <p:cNvSpPr>
            <a:spLocks noChangeArrowheads="1"/>
          </p:cNvSpPr>
          <p:nvPr/>
        </p:nvSpPr>
        <p:spPr bwMode="auto">
          <a:xfrm>
            <a:off x="1393826" y="769937"/>
            <a:ext cx="6119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Педагогическая копилка</a:t>
            </a:r>
            <a:endParaRPr lang="ru-RU" sz="36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476672"/>
            <a:ext cx="6043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Достижения воспитанников</a:t>
            </a:r>
          </a:p>
          <a:p>
            <a:endParaRPr lang="ru-RU" sz="3600" b="1" dirty="0" smtClean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56019"/>
              </p:ext>
            </p:extLst>
          </p:nvPr>
        </p:nvGraphicFramePr>
        <p:xfrm>
          <a:off x="611560" y="1196752"/>
          <a:ext cx="7632848" cy="5120640"/>
        </p:xfrm>
        <a:graphic>
          <a:graphicData uri="http://schemas.openxmlformats.org/drawingml/2006/table">
            <a:tbl>
              <a:tblPr/>
              <a:tblGrid>
                <a:gridCol w="1117387"/>
                <a:gridCol w="2338997"/>
                <a:gridCol w="1368152"/>
                <a:gridCol w="1368152"/>
                <a:gridCol w="144016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работы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участия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65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Октябрь, 2014 г.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осенних рисунков «Осеннее лукошко»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 грибом»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Абдулгаджиев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Тамерлан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5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Декабрь, 2014 г.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детского творчества «Новогодний фейерверк»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«Ёлочка-красавица»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Савченко Любовь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5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Январь, 2015 г.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зимних рисунков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«Волшебница зима»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«Снег-снежок»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Волохо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 г.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конкурс детского творчества «Пасхальный перезвон»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«Пасхальное яйцо»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Павлова Вероника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3 степени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225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60" name="Прямоугольник 4"/>
          <p:cNvSpPr>
            <a:spLocks noChangeArrowheads="1"/>
          </p:cNvSpPr>
          <p:nvPr/>
        </p:nvSpPr>
        <p:spPr bwMode="auto">
          <a:xfrm>
            <a:off x="1285875" y="714375"/>
            <a:ext cx="657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3563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7" y="267711"/>
            <a:ext cx="64544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Отзыв </a:t>
            </a:r>
            <a:r>
              <a:rPr lang="ru-RU" sz="36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о работе воспитателя</a:t>
            </a:r>
          </a:p>
          <a:p>
            <a:endParaRPr lang="ru-RU" dirty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августе 2014г. Мой ребенок начал посещать д/с №18 «Малыш», г. Кириши. Я очень рада, что моя дочь попала в группу к замечательным воспитателям, это Алиева Венера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Агахановна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Федосова Лариса Николаевна. Каждое утро в д/с ,моего ребенка ждет теплая, уютная обстановка, нас встречают заботливые и внимательные воспитатели, которые всегда вежливы и приветливы.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важно, что с ранних лет дети встречаются с доброжелательным, уважительным и мудрым отношением к себе. Хочется сказать большое спасибо за это нашим воспитателям Венере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Агахановне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Ларисе Николаевне</a:t>
            </a:r>
            <a:r>
              <a:rPr lang="ru-RU" dirty="0"/>
              <a:t>.</a:t>
            </a:r>
          </a:p>
          <a:p>
            <a:r>
              <a:rPr lang="ru-RU" dirty="0"/>
              <a:t>         </a:t>
            </a:r>
          </a:p>
          <a:p>
            <a:endParaRPr lang="ru-RU" dirty="0"/>
          </a:p>
          <a:p>
            <a:pPr algn="r"/>
            <a:r>
              <a:rPr lang="ru-RU" dirty="0" smtClean="0"/>
              <a:t>               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Викторовна,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Савченко Любы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535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Оообще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Buba</cp:lastModifiedBy>
  <cp:revision>72</cp:revision>
  <dcterms:created xsi:type="dcterms:W3CDTF">2011-07-28T08:26:20Z</dcterms:created>
  <dcterms:modified xsi:type="dcterms:W3CDTF">2016-03-21T16:33:38Z</dcterms:modified>
</cp:coreProperties>
</file>