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F5B45F-581D-4167-9E39-6AD180EB95CF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9552B9A-DC44-43BF-8CF4-79A614FCD6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928802"/>
            <a:ext cx="7406640" cy="157163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школьных групп</a:t>
            </a:r>
            <a:endParaRPr lang="ru-RU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0"/>
            <a:ext cx="4000496" cy="229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Картинка 6 из 163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1942"/>
            <a:ext cx="2204458" cy="26369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4048" y="530120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Учитель начальных классов</a:t>
            </a:r>
          </a:p>
          <a:p>
            <a:r>
              <a:rPr lang="ru-RU" b="1" dirty="0" err="1" smtClean="0">
                <a:solidFill>
                  <a:srgbClr val="0070C0"/>
                </a:solidFill>
              </a:rPr>
              <a:t>Комендантова</a:t>
            </a:r>
            <a:r>
              <a:rPr lang="ru-RU" b="1" dirty="0" smtClean="0">
                <a:solidFill>
                  <a:srgbClr val="0070C0"/>
                </a:solidFill>
              </a:rPr>
              <a:t> Ольга Ивановна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Картинка 16 из 16316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46375" y="1519237"/>
            <a:ext cx="4876800" cy="465772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5429288" cy="51115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Создание </a:t>
            </a:r>
            <a:r>
              <a:rPr lang="ru-RU" sz="4000" b="1" dirty="0" smtClean="0">
                <a:solidFill>
                  <a:srgbClr val="0070C0"/>
                </a:solidFill>
              </a:rPr>
              <a:t>группы 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00108"/>
            <a:ext cx="8143900" cy="5857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Первый шаг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857232"/>
            <a:ext cx="7615262" cy="1785951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6"/>
                </a:solidFill>
              </a:rPr>
              <a:t>указать </a:t>
            </a:r>
            <a:r>
              <a:rPr lang="ru-RU" b="1" dirty="0">
                <a:solidFill>
                  <a:schemeClr val="accent6"/>
                </a:solidFill>
              </a:rPr>
              <a:t>описание создаваемой группы (и дату для события), а также указать категорию, например «Искусство/Театр»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357430"/>
            <a:ext cx="664373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208358" cy="857232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Второй шаг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215338" cy="26432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настроить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принадлежность и доступ пользователей в группу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857364"/>
            <a:ext cx="5500726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Третий шаг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3789"/>
          <a:stretch>
            <a:fillRect/>
          </a:stretch>
        </p:blipFill>
        <p:spPr bwMode="auto">
          <a:xfrm>
            <a:off x="1071538" y="785794"/>
            <a:ext cx="678661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6922606" cy="8572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Четвертый шаг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14287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вы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можете отправить приглашения в группу.</a:t>
            </a:r>
          </a:p>
          <a:p>
            <a:pPr>
              <a:buNone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3116"/>
            <a:ext cx="7572428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0"/>
            <a:ext cx="7615262" cy="171448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Вы можете выбрать из нескольких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категорий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пользователей или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воспользоваться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мастером приглашений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8001056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862150" cy="635798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блок управления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(иконки справа)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закладки с функциями группы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(управляются в настройках группы) </a:t>
            </a:r>
            <a:r>
              <a:rPr lang="ru-RU" b="1" dirty="0" smtClean="0">
                <a:solidFill>
                  <a:srgbClr val="0070C0"/>
                </a:solidFill>
              </a:rPr>
              <a:t>Значения иконок: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переход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 настройкам группы.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мастер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приглашений.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      покинуть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событие/группу.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Внимание</a:t>
            </a:r>
            <a:r>
              <a:rPr lang="ru-RU" b="1" dirty="0">
                <a:solidFill>
                  <a:srgbClr val="0070C0"/>
                </a:solidFill>
              </a:rPr>
              <a:t>: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выход из группы (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знак «крест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») не означает ее удаления. Для удаления группы используйте функцию «удалить» в настройках группы.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571744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143248"/>
            <a:ext cx="64294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714752"/>
            <a:ext cx="5715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0"/>
            <a:ext cx="1714480" cy="9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126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Создание школьных групп</vt:lpstr>
      <vt:lpstr>Слайд 2</vt:lpstr>
      <vt:lpstr>Создание группы </vt:lpstr>
      <vt:lpstr>Первый шаг</vt:lpstr>
      <vt:lpstr>Второй шаг</vt:lpstr>
      <vt:lpstr>Третий шаг</vt:lpstr>
      <vt:lpstr>Четвертый шаг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16</cp:revision>
  <dcterms:created xsi:type="dcterms:W3CDTF">2012-10-21T18:31:12Z</dcterms:created>
  <dcterms:modified xsi:type="dcterms:W3CDTF">2001-12-31T20:31:38Z</dcterms:modified>
</cp:coreProperties>
</file>