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5" r:id="rId9"/>
    <p:sldId id="261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8" autoAdjust="0"/>
  </p:normalViewPr>
  <p:slideViewPr>
    <p:cSldViewPr>
      <p:cViewPr varScale="1">
        <p:scale>
          <a:sx n="75" d="100"/>
          <a:sy n="75" d="100"/>
        </p:scale>
        <p:origin x="-1014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4609-FA8D-45A0-9967-488EE719836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BE2F-82FA-4AEB-ADD0-40968108A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4609-FA8D-45A0-9967-488EE719836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BE2F-82FA-4AEB-ADD0-40968108A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4609-FA8D-45A0-9967-488EE719836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BE2F-82FA-4AEB-ADD0-40968108A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4609-FA8D-45A0-9967-488EE719836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BE2F-82FA-4AEB-ADD0-40968108A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4609-FA8D-45A0-9967-488EE719836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BE2F-82FA-4AEB-ADD0-40968108A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4609-FA8D-45A0-9967-488EE719836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BE2F-82FA-4AEB-ADD0-40968108A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4609-FA8D-45A0-9967-488EE719836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BE2F-82FA-4AEB-ADD0-40968108A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4609-FA8D-45A0-9967-488EE719836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BE2F-82FA-4AEB-ADD0-40968108A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4609-FA8D-45A0-9967-488EE719836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BE2F-82FA-4AEB-ADD0-40968108A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4609-FA8D-45A0-9967-488EE719836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BE2F-82FA-4AEB-ADD0-40968108A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4609-FA8D-45A0-9967-488EE719836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686BE2F-82FA-4AEB-ADD0-40968108A1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3F4609-FA8D-45A0-9967-488EE719836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86BE2F-82FA-4AEB-ADD0-40968108A11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12 апреля </a:t>
            </a:r>
            <a:r>
              <a:rPr lang="ru-RU" sz="6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/>
              </a:rPr>
              <a:t> -</a:t>
            </a:r>
            <a:r>
              <a:rPr lang="ru-RU" sz="6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/>
            </a:r>
            <a:br>
              <a:rPr lang="ru-RU" sz="6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</a:br>
            <a:r>
              <a:rPr lang="ru-RU" sz="6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День космонавтики</a:t>
            </a:r>
            <a:r>
              <a:rPr lang="es-ES" sz="6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/>
            </a:r>
            <a:br>
              <a:rPr lang="es-ES" sz="6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140968"/>
            <a:ext cx="7854696" cy="1752600"/>
          </a:xfrm>
        </p:spPr>
        <p:txBody>
          <a:bodyPr/>
          <a:lstStyle/>
          <a:p>
            <a:pPr algn="ctr"/>
            <a:r>
              <a:rPr lang="ru-RU" dirty="0" smtClean="0"/>
              <a:t>Полётам человека в космос – 50 лет!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5580112" y="2204864"/>
            <a:ext cx="324036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95536" y="2204864"/>
            <a:ext cx="4572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Валентина Терешкова - кандидат технических наук, профессор, автор более 50 научных работ, генерал-майор авиации, Герой Советского Союза. Именем Терешковой назван кратер на Луне.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55 женщин побывали в космосе</a:t>
            </a:r>
            <a:endParaRPr lang="ru-RU" dirty="0"/>
          </a:p>
        </p:txBody>
      </p:sp>
      <p:pic>
        <p:nvPicPr>
          <p:cNvPr id="29699" name="Picture 3" descr="C:\Documents and Settings\Павел\Мои документы\ансари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91118" y="3881714"/>
            <a:ext cx="2267788" cy="2435451"/>
          </a:xfrm>
          <a:prstGeom prst="rect">
            <a:avLst/>
          </a:prstGeom>
          <a:noFill/>
        </p:spPr>
      </p:pic>
      <p:pic>
        <p:nvPicPr>
          <p:cNvPr id="29701" name="Picture 5" descr="C:\Documents and Settings\Павел\Мои документы\Мэй Джемисон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694614">
            <a:off x="675120" y="1895652"/>
            <a:ext cx="2376263" cy="2462643"/>
          </a:xfrm>
          <a:prstGeom prst="rect">
            <a:avLst/>
          </a:prstGeom>
          <a:noFill/>
        </p:spPr>
      </p:pic>
      <p:pic>
        <p:nvPicPr>
          <p:cNvPr id="29702" name="Picture 6" descr="C:\Documents and Settings\Павел\Мои документы\women_space_0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202490">
            <a:off x="6272340" y="1945492"/>
            <a:ext cx="2287112" cy="2483880"/>
          </a:xfrm>
          <a:prstGeom prst="rect">
            <a:avLst/>
          </a:prstGeom>
          <a:noFill/>
        </p:spPr>
      </p:pic>
      <p:pic>
        <p:nvPicPr>
          <p:cNvPr id="29703" name="Picture 7" descr="C:\Documents and Settings\Павел\Мои документы\кос.jpe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47536" y="1128122"/>
            <a:ext cx="2376264" cy="2160239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11560" y="332656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Метеоритный  дождь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Candara" pitchFamily="34" charset="0"/>
              </a:rPr>
              <a:t>Алексей Леонов первым вышел в открытый космос 18 марта 1965 года</a:t>
            </a:r>
            <a:endParaRPr lang="ru-RU" sz="4000" dirty="0">
              <a:latin typeface="Candara" pitchFamily="34" charset="0"/>
            </a:endParaRPr>
          </a:p>
        </p:txBody>
      </p:sp>
      <p:pic>
        <p:nvPicPr>
          <p:cNvPr id="30722" name="Picture 2" descr="C:\Documents and Settings\Павел\Мои документы\1965_2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4005064"/>
            <a:ext cx="2520280" cy="2247528"/>
          </a:xfrm>
          <a:prstGeom prst="rect">
            <a:avLst/>
          </a:prstGeom>
          <a:noFill/>
        </p:spPr>
      </p:pic>
      <p:pic>
        <p:nvPicPr>
          <p:cNvPr id="30724" name="Picture 4" descr="C:\Documents and Settings\Павел\Мои документы\леонов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75856" y="1556792"/>
            <a:ext cx="2520280" cy="2376264"/>
          </a:xfrm>
          <a:prstGeom prst="rect">
            <a:avLst/>
          </a:prstGeom>
          <a:noFill/>
        </p:spPr>
      </p:pic>
      <p:pic>
        <p:nvPicPr>
          <p:cNvPr id="30725" name="Picture 5" descr="C:\Documents and Settings\Павел\Мои документы\02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28184" y="4005064"/>
            <a:ext cx="2330070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Century Schoolbook" pitchFamily="18" charset="0"/>
              </a:rPr>
              <a:t>Наш земляк - Константин Петрович Феоктистов. Герой Советского Союза. Родился 7 февраля 1926 года в г. Воронеж</a:t>
            </a:r>
            <a:endParaRPr lang="ru-RU" sz="3200" dirty="0">
              <a:latin typeface="Century Schoolbook" pitchFamily="18" charset="0"/>
            </a:endParaRPr>
          </a:p>
        </p:txBody>
      </p:sp>
      <p:pic>
        <p:nvPicPr>
          <p:cNvPr id="31746" name="Picture 2" descr="C:\Documents and Settings\Павел\Мои документы\FeoktistovK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47864" y="2348880"/>
            <a:ext cx="2743200" cy="3810000"/>
          </a:xfrm>
          <a:prstGeom prst="rect">
            <a:avLst/>
          </a:prstGeom>
          <a:noFill/>
        </p:spPr>
      </p:pic>
      <p:pic>
        <p:nvPicPr>
          <p:cNvPr id="31747" name="Picture 3" descr="C:\Documents and Settings\Павел\Мои документы\феок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844824"/>
            <a:ext cx="2304256" cy="3407357"/>
          </a:xfrm>
          <a:prstGeom prst="rect">
            <a:avLst/>
          </a:prstGeom>
          <a:noFill/>
        </p:spPr>
      </p:pic>
      <p:pic>
        <p:nvPicPr>
          <p:cNvPr id="31748" name="Picture 4" descr="C:\Documents and Settings\Павел\Мои документы\ф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04248" y="1772816"/>
            <a:ext cx="2088232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564904"/>
            <a:ext cx="3168352" cy="1296144"/>
          </a:xfrm>
        </p:spPr>
        <p:txBody>
          <a:bodyPr>
            <a:noAutofit/>
          </a:bodyPr>
          <a:lstStyle/>
          <a:p>
            <a:pPr algn="ctr"/>
            <a:r>
              <a:rPr lang="ru-RU" sz="10000" dirty="0" smtClean="0">
                <a:latin typeface="Monotype Corsiva" pitchFamily="66" charset="0"/>
              </a:rPr>
              <a:t>Луна</a:t>
            </a:r>
            <a:endParaRPr lang="ru-RU" sz="10000" dirty="0">
              <a:latin typeface="Monotype Corsiva" pitchFamily="66" charset="0"/>
            </a:endParaRPr>
          </a:p>
        </p:txBody>
      </p:sp>
      <p:pic>
        <p:nvPicPr>
          <p:cNvPr id="32771" name="Picture 3" descr="C:\Documents and Settings\Павел\Мои документы\луна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35688" y="260648"/>
            <a:ext cx="2808312" cy="2331640"/>
          </a:xfrm>
          <a:prstGeom prst="rect">
            <a:avLst/>
          </a:prstGeom>
          <a:noFill/>
        </p:spPr>
      </p:pic>
      <p:pic>
        <p:nvPicPr>
          <p:cNvPr id="32775" name="Picture 7" descr="C:\Documents and Settings\Павел\Мои документы\b_5b7a1ff5-cfc9-7fd5jp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88640"/>
            <a:ext cx="2843808" cy="2592288"/>
          </a:xfrm>
          <a:prstGeom prst="rect">
            <a:avLst/>
          </a:prstGeom>
          <a:noFill/>
        </p:spPr>
      </p:pic>
      <p:pic>
        <p:nvPicPr>
          <p:cNvPr id="32776" name="Picture 8" descr="C:\Documents and Settings\Павел\Мои документы\lunecl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31840" y="3789040"/>
            <a:ext cx="2736304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08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Palatino Linotype" pitchFamily="18" charset="0"/>
              </a:rPr>
              <a:t>Американские астронавты </a:t>
            </a:r>
            <a:r>
              <a:rPr lang="ru-RU" sz="3200" b="1" dirty="0" err="1" smtClean="0">
                <a:latin typeface="Palatino Linotype" pitchFamily="18" charset="0"/>
              </a:rPr>
              <a:t>Армстронг</a:t>
            </a:r>
            <a:r>
              <a:rPr lang="ru-RU" sz="3200" b="1" dirty="0" smtClean="0">
                <a:latin typeface="Palatino Linotype" pitchFamily="18" charset="0"/>
              </a:rPr>
              <a:t> и </a:t>
            </a:r>
            <a:r>
              <a:rPr lang="ru-RU" sz="3200" b="1" dirty="0" err="1" smtClean="0">
                <a:latin typeface="Palatino Linotype" pitchFamily="18" charset="0"/>
              </a:rPr>
              <a:t>Олдрин</a:t>
            </a:r>
            <a:r>
              <a:rPr lang="ru-RU" sz="3200" b="1" dirty="0" smtClean="0">
                <a:latin typeface="Palatino Linotype" pitchFamily="18" charset="0"/>
              </a:rPr>
              <a:t> впервые в мире высадились на луну 21 июля 1969 года</a:t>
            </a:r>
            <a:endParaRPr lang="ru-RU" sz="3200" b="1" dirty="0">
              <a:latin typeface="Palatino Linotype" pitchFamily="18" charset="0"/>
            </a:endParaRPr>
          </a:p>
        </p:txBody>
      </p:sp>
      <p:pic>
        <p:nvPicPr>
          <p:cNvPr id="33794" name="Picture 2" descr="C:\Documents and Settings\Павел\Мои документы\высадка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916832"/>
            <a:ext cx="2699792" cy="2232248"/>
          </a:xfrm>
          <a:prstGeom prst="rect">
            <a:avLst/>
          </a:prstGeom>
          <a:noFill/>
        </p:spPr>
      </p:pic>
      <p:pic>
        <p:nvPicPr>
          <p:cNvPr id="33795" name="Picture 3" descr="C:\Documents and Settings\Павел\Мои документы\аполл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72200" y="1916832"/>
            <a:ext cx="2520280" cy="2232248"/>
          </a:xfrm>
          <a:prstGeom prst="rect">
            <a:avLst/>
          </a:prstGeom>
          <a:noFill/>
        </p:spPr>
      </p:pic>
      <p:pic>
        <p:nvPicPr>
          <p:cNvPr id="33796" name="Picture 4" descr="C:\Documents and Settings\Павел\Мои документы\чел на л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43808" y="2060848"/>
            <a:ext cx="3240360" cy="4464496"/>
          </a:xfrm>
          <a:prstGeom prst="rect">
            <a:avLst/>
          </a:prstGeom>
          <a:noFill/>
        </p:spPr>
      </p:pic>
      <p:pic>
        <p:nvPicPr>
          <p:cNvPr id="33797" name="Picture 5" descr="C:\Documents and Settings\Павел\Мои документы\амер.jpe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4509120"/>
            <a:ext cx="2283321" cy="2088232"/>
          </a:xfrm>
          <a:prstGeom prst="rect">
            <a:avLst/>
          </a:prstGeom>
          <a:noFill/>
        </p:spPr>
      </p:pic>
      <p:pic>
        <p:nvPicPr>
          <p:cNvPr id="33798" name="Picture 6" descr="C:\Documents and Settings\Павел\Мои документы\на л.jpe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588224" y="4509120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latin typeface="+mn-lt"/>
              </a:rPr>
              <a:t>Млечный Путь</a:t>
            </a:r>
            <a:endParaRPr lang="ru-RU" sz="54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4818" name="Picture 2" descr="C:\Documents and Settings\Павел\Мои документы\esa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988840"/>
            <a:ext cx="8245424" cy="4869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Чёрная дыра</a:t>
            </a:r>
            <a:endParaRPr lang="ru-RU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35844" name="Picture 4" descr="C:\Documents and Settings\Павел\Мои документы\чёр ды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2780928"/>
            <a:ext cx="6912768" cy="3816424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Documents and Settings\Павел\Мои документы\conboundari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88640"/>
            <a:ext cx="8352928" cy="63872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2667238" y="2453691"/>
            <a:ext cx="3809524" cy="335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923928" y="2967335"/>
            <a:ext cx="49685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Космонавт</a:t>
            </a:r>
            <a:r>
              <a:rPr lang="ru-RU" sz="3200" dirty="0" smtClean="0">
                <a:solidFill>
                  <a:srgbClr val="FFFF00"/>
                </a:solidFill>
              </a:rPr>
              <a:t>  — человек, проводящий испытания и эксплуатацию космической техники в  космическом полете.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26626" name="Picture 2" descr="C:\Documents and Settings\Павел\Мои документы\1240050257_cosmo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412776"/>
            <a:ext cx="3420888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+mn-lt"/>
              </a:rPr>
              <a:t>Большая медведица</a:t>
            </a:r>
            <a:endParaRPr lang="ru-RU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7544" y="3284984"/>
            <a:ext cx="3744416" cy="3024336"/>
          </a:xfr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788024" y="3356992"/>
            <a:ext cx="3888432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latin typeface="Monotype Corsiva" pitchFamily="66" charset="0"/>
              </a:rPr>
              <a:t>Марс – красная планета</a:t>
            </a:r>
            <a:endParaRPr lang="ru-RU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7890" name="Picture 2" descr="C:\Documents and Settings\Павел\Мои документы\марс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39" y="1556792"/>
            <a:ext cx="6624737" cy="50405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57192"/>
            <a:ext cx="8229600" cy="1512168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Sylfaen" pitchFamily="18" charset="0"/>
              </a:rPr>
              <a:t>Космодром Байконур, откуда совершаются полёты в космос</a:t>
            </a:r>
            <a:endParaRPr lang="ru-RU" sz="4800" dirty="0">
              <a:solidFill>
                <a:srgbClr val="002060"/>
              </a:solidFill>
              <a:latin typeface="Sylfaen" pitchFamily="18" charset="0"/>
            </a:endParaRPr>
          </a:p>
        </p:txBody>
      </p:sp>
      <p:pic>
        <p:nvPicPr>
          <p:cNvPr id="38914" name="Picture 2" descr="C:\Documents and Settings\Павел\Мои документы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188640"/>
            <a:ext cx="6886731" cy="4922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000" dirty="0" smtClean="0">
                <a:solidFill>
                  <a:srgbClr val="FFFF00"/>
                </a:solidFill>
                <a:latin typeface="Comic Sans MS" pitchFamily="66" charset="0"/>
              </a:rPr>
              <a:t>Ракета «Гагарин», доставившая на МКС космонавтов Александра </a:t>
            </a:r>
            <a:r>
              <a:rPr lang="ru-RU" sz="3000" dirty="0" err="1" smtClean="0">
                <a:solidFill>
                  <a:srgbClr val="FFFF00"/>
                </a:solidFill>
                <a:latin typeface="Comic Sans MS" pitchFamily="66" charset="0"/>
              </a:rPr>
              <a:t>Самокутяева</a:t>
            </a:r>
            <a:r>
              <a:rPr lang="ru-RU" sz="3000" dirty="0" smtClean="0">
                <a:solidFill>
                  <a:srgbClr val="FFFF00"/>
                </a:solidFill>
                <a:latin typeface="Comic Sans MS" pitchFamily="66" charset="0"/>
              </a:rPr>
              <a:t> и Андрея Борисенко и астронавта Рона </a:t>
            </a:r>
            <a:r>
              <a:rPr lang="ru-RU" sz="3000" dirty="0" err="1" smtClean="0">
                <a:solidFill>
                  <a:srgbClr val="FFFF00"/>
                </a:solidFill>
                <a:latin typeface="Comic Sans MS" pitchFamily="66" charset="0"/>
              </a:rPr>
              <a:t>Гэрана</a:t>
            </a:r>
            <a:r>
              <a:rPr lang="ru-RU" sz="3000" dirty="0" smtClean="0">
                <a:solidFill>
                  <a:srgbClr val="FFFF00"/>
                </a:solidFill>
                <a:latin typeface="Comic Sans MS" pitchFamily="66" charset="0"/>
              </a:rPr>
              <a:t> (5 апреля 2011 года)</a:t>
            </a:r>
            <a:endParaRPr lang="ru-RU" sz="3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39938" name="Picture 2" descr="H:\космос\фото МКС\ssmks_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935163"/>
            <a:ext cx="4176464" cy="4389437"/>
          </a:xfrm>
          <a:prstGeom prst="rect">
            <a:avLst/>
          </a:prstGeom>
          <a:noFill/>
        </p:spPr>
      </p:pic>
      <p:pic>
        <p:nvPicPr>
          <p:cNvPr id="39939" name="Picture 3" descr="H:\космос\фото МКС\ssmks_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057" y="1916832"/>
            <a:ext cx="3744416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r>
              <a:rPr lang="ru-RU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4000" b="1" dirty="0" smtClean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Космос 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XXI</a:t>
            </a:r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века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6" name="Picture 2" descr="C:\Documents and Settings\Павел\Мои документы\IS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196752"/>
            <a:ext cx="2695848" cy="2592288"/>
          </a:xfrm>
          <a:prstGeom prst="rect">
            <a:avLst/>
          </a:prstGeom>
          <a:noFill/>
        </p:spPr>
      </p:pic>
      <p:pic>
        <p:nvPicPr>
          <p:cNvPr id="1027" name="Picture 3" descr="C:\Documents and Settings\Павел\Мои документы\art_1445_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91880" y="1285874"/>
            <a:ext cx="2304256" cy="5239469"/>
          </a:xfrm>
          <a:prstGeom prst="rect">
            <a:avLst/>
          </a:prstGeom>
          <a:noFill/>
        </p:spPr>
      </p:pic>
      <p:pic>
        <p:nvPicPr>
          <p:cNvPr id="1028" name="Picture 4" descr="C:\Documents and Settings\Павел\Мои документы\1006176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3501008"/>
            <a:ext cx="2317254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mlech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51520" y="188640"/>
            <a:ext cx="8640960" cy="6336704"/>
          </a:xfrm>
        </p:spPr>
      </p:pic>
      <p:sp>
        <p:nvSpPr>
          <p:cNvPr id="5" name="Прямоугольник 4"/>
          <p:cNvSpPr/>
          <p:nvPr/>
        </p:nvSpPr>
        <p:spPr>
          <a:xfrm>
            <a:off x="683568" y="620688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800" b="1" dirty="0" smtClean="0">
                <a:solidFill>
                  <a:srgbClr val="FFC000"/>
                </a:solidFill>
              </a:rPr>
              <a:t>Покорение космоса – </a:t>
            </a:r>
          </a:p>
          <a:p>
            <a:pPr algn="ctr">
              <a:spcBef>
                <a:spcPct val="50000"/>
              </a:spcBef>
            </a:pPr>
            <a:r>
              <a:rPr lang="it-IT" sz="4800" b="1" dirty="0" smtClean="0">
                <a:solidFill>
                  <a:srgbClr val="FFC000"/>
                </a:solidFill>
              </a:rPr>
              <a:t>слава России!</a:t>
            </a:r>
            <a:r>
              <a:rPr lang="ru-RU" sz="4800" dirty="0" smtClean="0">
                <a:solidFill>
                  <a:srgbClr val="FFC000"/>
                </a:solidFill>
              </a:rPr>
              <a:t> </a:t>
            </a:r>
            <a:endParaRPr lang="ru-RU" sz="4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-4284663" y="-1323975"/>
            <a:ext cx="8229601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-4114800" y="-4851400"/>
            <a:ext cx="8229600" cy="4525962"/>
          </a:xfrm>
        </p:spPr>
        <p:txBody>
          <a:bodyPr/>
          <a:lstStyle/>
          <a:p>
            <a:endParaRPr lang="ru-RU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616325" y="3524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84213" y="260350"/>
            <a:ext cx="81359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FFFF00"/>
                </a:solidFill>
              </a:rPr>
              <a:t>Представители 36  стран побывали на орбите Земли</a:t>
            </a:r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0" y="2014538"/>
            <a:ext cx="7620000" cy="45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5200650" y="2657475"/>
            <a:ext cx="912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Россия 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1527175" y="3017838"/>
            <a:ext cx="731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США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1816100" y="2225675"/>
            <a:ext cx="879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Канада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2679700" y="4602163"/>
            <a:ext cx="1085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/>
              <a:t>Бразилия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6135688" y="3233738"/>
            <a:ext cx="782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Китай</a:t>
            </a: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4335463" y="5178425"/>
            <a:ext cx="71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ЮАР</a:t>
            </a: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5559425" y="3667125"/>
            <a:ext cx="814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Индия</a:t>
            </a:r>
          </a:p>
        </p:txBody>
      </p:sp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9051925" y="5754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rgbClr val="FF9900"/>
                </a:solidFill>
                <a:latin typeface="Monotype Corsiva" pitchFamily="66" charset="0"/>
              </a:rPr>
              <a:t>Первый  спутник</a:t>
            </a:r>
            <a:br>
              <a:rPr lang="ru-RU" sz="6000" dirty="0" smtClean="0">
                <a:solidFill>
                  <a:srgbClr val="FF9900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indent="342900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октября 1957 года в 22 ч 28 мин</a:t>
            </a:r>
          </a:p>
          <a:p>
            <a:pPr indent="342900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 московскому времени </a:t>
            </a:r>
          </a:p>
          <a:p>
            <a:pPr indent="342900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ракета с гулом ушла вверх. </a:t>
            </a:r>
          </a:p>
          <a:p>
            <a:pPr indent="342900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Русское слово "спутник" сразу вошло </a:t>
            </a:r>
          </a:p>
          <a:p>
            <a:pPr indent="342900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языки всех народов мира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88640"/>
            <a:ext cx="3275856" cy="6480720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005064"/>
            <a:ext cx="7854696" cy="2520280"/>
          </a:xfrm>
        </p:spPr>
        <p:txBody>
          <a:bodyPr/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Полет Лайки не выявил никаких непреодолимых физиологических препятствий для жизни живых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существ на орбите.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сути, тогда был сделан серьезный шаг к полету 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космос человека.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332656"/>
            <a:ext cx="6624736" cy="380837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8215064" cy="1700808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Гагарин Юрий Алексеевич </a:t>
            </a:r>
            <a:br>
              <a:rPr lang="ru-RU" sz="4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</a:br>
            <a:r>
              <a:rPr lang="ru-RU" sz="4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ПЕРВЫЙ  КОСМОНАВТ  ПЛАНЕТЫ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581128"/>
            <a:ext cx="7854696" cy="2088232"/>
          </a:xfrm>
        </p:spPr>
        <p:txBody>
          <a:bodyPr>
            <a:normAutofit fontScale="92500" lnSpcReduction="10000"/>
          </a:bodyPr>
          <a:lstStyle/>
          <a:p>
            <a:pPr indent="342900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(1934—1968) — космонавт СССР, полковник, Герой Советского Союза (1961), лётчик-космонавт СССР (1961). Член КПСС с 1960.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342900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12.4.1961 совершил первый в истории человечества космический полёт. </a:t>
            </a:r>
          </a:p>
          <a:p>
            <a:pPr indent="342900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1 ч 48 мин облетел земной шар.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pictur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483768" y="1556792"/>
            <a:ext cx="3952880" cy="2736304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6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/>
            </a:r>
            <a:br>
              <a:rPr lang="es-ES" sz="6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04664"/>
            <a:ext cx="4248144" cy="4576472"/>
          </a:xfrm>
        </p:spPr>
        <p:txBody>
          <a:bodyPr/>
          <a:lstStyle/>
          <a:p>
            <a:pPr indent="342900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Юрий Гагарин</a:t>
            </a:r>
          </a:p>
          <a:p>
            <a:pPr indent="342900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трагически погиб</a:t>
            </a:r>
          </a:p>
          <a:p>
            <a:pPr indent="342900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авиационной катастрофе.</a:t>
            </a:r>
          </a:p>
          <a:p>
            <a:pPr indent="342900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Урна с прахом находится в Кремлёвской стене.</a:t>
            </a:r>
            <a:endParaRPr lang="es-E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764704"/>
            <a:ext cx="345638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734" y="5589240"/>
            <a:ext cx="8229600" cy="9125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Comic Sans MS" pitchFamily="66" charset="0"/>
              </a:rPr>
              <a:t>Старт космического корабля «Восток -1»</a:t>
            </a:r>
            <a:br>
              <a:rPr lang="ru-RU" sz="3600" dirty="0" smtClean="0">
                <a:latin typeface="Comic Sans MS" pitchFamily="66" charset="0"/>
              </a:rPr>
            </a:br>
            <a:r>
              <a:rPr lang="ru-RU" sz="3600" dirty="0" smtClean="0">
                <a:latin typeface="Comic Sans MS" pitchFamily="66" charset="0"/>
              </a:rPr>
              <a:t>с Юрием Гагариным на борту</a:t>
            </a:r>
            <a:endParaRPr lang="ru-RU" sz="3600" dirty="0">
              <a:latin typeface="Comic Sans MS" pitchFamily="66" charset="0"/>
            </a:endParaRPr>
          </a:p>
        </p:txBody>
      </p:sp>
      <p:pic>
        <p:nvPicPr>
          <p:cNvPr id="28675" name="Picture 3" descr="C:\Documents and Settings\Павел\Мои документы\восток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7744" y="692696"/>
            <a:ext cx="4505325" cy="4203848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116740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675456"/>
            <a:ext cx="8892480" cy="3096344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Валентина  Владимировна Терешкова</a:t>
            </a:r>
            <a:br>
              <a:rPr lang="ru-RU" sz="5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</a:br>
            <a:r>
              <a:rPr lang="ru-RU" sz="5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Первая в мире женщина-космонавт 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 l="4362" r="3355" b="5339"/>
          <a:stretch>
            <a:fillRect/>
          </a:stretch>
        </p:blipFill>
        <p:spPr bwMode="auto">
          <a:xfrm>
            <a:off x="323528" y="2564904"/>
            <a:ext cx="3672408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572000" y="2413338"/>
            <a:ext cx="37444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/>
            <a:r>
              <a:rPr lang="ru-RU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Первая в мире женщина-космонавт и первая в нашей стране женщина-генерал авиации Валентина Терешкова совершила свой полет 16 июня 1963 года на космическом корабле "Восток-6". Ее космический позывной "Чайка" облетел вокруг планеты 48 раз.</a:t>
            </a:r>
            <a:endParaRPr lang="en-US" sz="2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429</TotalTime>
  <Words>338</Words>
  <Application>Microsoft Office PowerPoint</Application>
  <PresentationFormat>Экран (4:3)</PresentationFormat>
  <Paragraphs>50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12 апреля  - День космонавтики </vt:lpstr>
      <vt:lpstr>Слайд 2</vt:lpstr>
      <vt:lpstr>Слайд 3</vt:lpstr>
      <vt:lpstr>Первый  спутник </vt:lpstr>
      <vt:lpstr>Слайд 5</vt:lpstr>
      <vt:lpstr>Гагарин Юрий Алексеевич  ПЕРВЫЙ  КОСМОНАВТ  ПЛАНЕТЫ</vt:lpstr>
      <vt:lpstr> </vt:lpstr>
      <vt:lpstr>Старт космического корабля «Восток -1» с Юрием Гагариным на борту</vt:lpstr>
      <vt:lpstr>Валентина  Владимировна Терешкова  Первая в мире женщина-космонавт </vt:lpstr>
      <vt:lpstr>Слайд 10</vt:lpstr>
      <vt:lpstr>55 женщин побывали в космосе</vt:lpstr>
      <vt:lpstr>Слайд 12</vt:lpstr>
      <vt:lpstr>Алексей Леонов первым вышел в открытый космос 18 марта 1965 года</vt:lpstr>
      <vt:lpstr>Наш земляк - Константин Петрович Феоктистов. Герой Советского Союза. Родился 7 февраля 1926 года в г. Воронеж</vt:lpstr>
      <vt:lpstr>Луна</vt:lpstr>
      <vt:lpstr>Американские астронавты Армстронг и Олдрин впервые в мире высадились на луну 21 июля 1969 года</vt:lpstr>
      <vt:lpstr>Млечный Путь</vt:lpstr>
      <vt:lpstr>Чёрная дыра</vt:lpstr>
      <vt:lpstr>Слайд 19</vt:lpstr>
      <vt:lpstr>Большая медведица</vt:lpstr>
      <vt:lpstr>Марс – красная планета</vt:lpstr>
      <vt:lpstr>Космодром Байконур, откуда совершаются полёты в космос</vt:lpstr>
      <vt:lpstr>Ракета «Гагарин», доставившая на МКС космонавтов Александра Самокутяева и Андрея Борисенко и астронавта Рона Гэрана (5 апреля 2011 года)</vt:lpstr>
      <vt:lpstr>Космос XXI века </vt:lpstr>
      <vt:lpstr>Слайд 25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</dc:creator>
  <cp:lastModifiedBy>Павел</cp:lastModifiedBy>
  <cp:revision>47</cp:revision>
  <dcterms:created xsi:type="dcterms:W3CDTF">2011-04-11T12:22:40Z</dcterms:created>
  <dcterms:modified xsi:type="dcterms:W3CDTF">2011-12-15T18:37:55Z</dcterms:modified>
</cp:coreProperties>
</file>