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6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detsad\Desktop\воспитатели к аттестации\Сарафанова\Фото- Сарафанова\img841.jpg"/>
          <p:cNvPicPr>
            <a:picLocks noChangeAspect="1" noChangeArrowheads="1"/>
          </p:cNvPicPr>
          <p:nvPr/>
        </p:nvPicPr>
        <p:blipFill>
          <a:blip r:embed="rId3" cstate="print"/>
          <a:srcRect l="8280" t="32292" r="24430" b="18750"/>
          <a:stretch>
            <a:fillRect/>
          </a:stretch>
        </p:blipFill>
        <p:spPr bwMode="auto">
          <a:xfrm>
            <a:off x="2786050" y="2285992"/>
            <a:ext cx="3786214" cy="34290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86050" y="500042"/>
            <a:ext cx="40639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А чья это в розах виднеется спинка?</a:t>
            </a:r>
          </a:p>
          <a:p>
            <a:r>
              <a:rPr lang="ru-RU" sz="2000" b="1" dirty="0" smtClean="0">
                <a:latin typeface="Monotype Corsiva" pitchFamily="66" charset="0"/>
              </a:rPr>
              <a:t>И </a:t>
            </a:r>
            <a:r>
              <a:rPr lang="ru-RU" sz="2000" b="1" dirty="0" err="1" smtClean="0">
                <a:latin typeface="Monotype Corsiva" pitchFamily="66" charset="0"/>
              </a:rPr>
              <a:t>розовый</a:t>
            </a:r>
            <a:r>
              <a:rPr lang="ru-RU" sz="2000" b="1" dirty="0" smtClean="0">
                <a:latin typeface="Monotype Corsiva" pitchFamily="66" charset="0"/>
              </a:rPr>
              <a:t> хвостик? Да это  же свинка!</a:t>
            </a:r>
          </a:p>
          <a:p>
            <a:r>
              <a:rPr lang="ru-RU" sz="2000" b="1" dirty="0" smtClean="0">
                <a:latin typeface="Monotype Corsiva" pitchFamily="66" charset="0"/>
              </a:rPr>
              <a:t>Хоть бантиком </a:t>
            </a:r>
            <a:r>
              <a:rPr lang="ru-RU" sz="2000" b="1" dirty="0" err="1" smtClean="0">
                <a:latin typeface="Monotype Corsiva" pitchFamily="66" charset="0"/>
              </a:rPr>
              <a:t>розовым</a:t>
            </a:r>
            <a:r>
              <a:rPr lang="ru-RU" sz="2000" b="1" dirty="0" smtClean="0">
                <a:latin typeface="Monotype Corsiva" pitchFamily="66" charset="0"/>
              </a:rPr>
              <a:t> хвастает кот,</a:t>
            </a:r>
          </a:p>
          <a:p>
            <a:r>
              <a:rPr lang="ru-RU" sz="2000" b="1" dirty="0" smtClean="0">
                <a:latin typeface="Monotype Corsiva" pitchFamily="66" charset="0"/>
              </a:rPr>
              <a:t>Но маме моей этот цвет не идёт!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detsad\Desktop\воспитатели к аттестации\Сарафанова\Фото- Сарафанова\img842.jpg"/>
          <p:cNvPicPr>
            <a:picLocks noChangeAspect="1" noChangeArrowheads="1"/>
          </p:cNvPicPr>
          <p:nvPr/>
        </p:nvPicPr>
        <p:blipFill>
          <a:blip r:embed="rId3" cstate="print"/>
          <a:srcRect l="36542" t="3125" r="205" b="48958"/>
          <a:stretch>
            <a:fillRect/>
          </a:stretch>
        </p:blipFill>
        <p:spPr bwMode="auto">
          <a:xfrm>
            <a:off x="2786050" y="2428868"/>
            <a:ext cx="3643338" cy="34290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71736" y="785794"/>
            <a:ext cx="39885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Вот кот. И овечка, подумав недолго,</a:t>
            </a:r>
          </a:p>
          <a:p>
            <a:r>
              <a:rPr lang="ru-RU" sz="2000" b="1" dirty="0" smtClean="0">
                <a:latin typeface="Monotype Corsiva" pitchFamily="66" charset="0"/>
              </a:rPr>
              <a:t>Решила: «</a:t>
            </a:r>
            <a:r>
              <a:rPr lang="ru-RU" sz="2000" b="1" dirty="0" err="1" smtClean="0">
                <a:latin typeface="Monotype Corsiva" pitchFamily="66" charset="0"/>
              </a:rPr>
              <a:t>Спрошу-ка</a:t>
            </a:r>
            <a:r>
              <a:rPr lang="ru-RU" sz="2000" b="1" dirty="0" smtClean="0">
                <a:latin typeface="Monotype Corsiva" pitchFamily="66" charset="0"/>
              </a:rPr>
              <a:t> ещё у гнедого!»</a:t>
            </a:r>
          </a:p>
          <a:p>
            <a:r>
              <a:rPr lang="ru-RU" sz="2000" b="1" dirty="0" smtClean="0">
                <a:latin typeface="Monotype Corsiva" pitchFamily="66" charset="0"/>
              </a:rPr>
              <a:t>Коричневый он, словно спелый каштан.</a:t>
            </a:r>
          </a:p>
          <a:p>
            <a:r>
              <a:rPr lang="ru-RU" sz="2000" b="1" dirty="0" smtClean="0">
                <a:latin typeface="Monotype Corsiva" pitchFamily="66" charset="0"/>
              </a:rPr>
              <a:t>Но только овца носит белый кафтан!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Users\detsad\Desktop\воспитатели к аттестации\Сарафанова\Фото- Сарафанова\img843.jpg"/>
          <p:cNvPicPr>
            <a:picLocks noChangeAspect="1" noChangeArrowheads="1"/>
          </p:cNvPicPr>
          <p:nvPr/>
        </p:nvPicPr>
        <p:blipFill>
          <a:blip r:embed="rId3" cstate="print"/>
          <a:srcRect l="15009" t="28125" r="21738" b="23958"/>
          <a:stretch>
            <a:fillRect/>
          </a:stretch>
        </p:blipFill>
        <p:spPr bwMode="auto">
          <a:xfrm>
            <a:off x="2714612" y="571480"/>
            <a:ext cx="3714776" cy="32861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14612" y="4572008"/>
            <a:ext cx="42017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Чернее, чем уголь, на ветке ворона,</a:t>
            </a:r>
          </a:p>
          <a:p>
            <a:r>
              <a:rPr lang="ru-RU" sz="2000" b="1" dirty="0" smtClean="0">
                <a:latin typeface="Monotype Corsiva" pitchFamily="66" charset="0"/>
              </a:rPr>
              <a:t>И крот в чёрном фраке заметен у склона.</a:t>
            </a:r>
          </a:p>
          <a:p>
            <a:r>
              <a:rPr lang="ru-RU" sz="2000" b="1" dirty="0" smtClean="0">
                <a:latin typeface="Monotype Corsiva" pitchFamily="66" charset="0"/>
              </a:rPr>
              <a:t>Нет! Мама-овечка ничуть не черна,</a:t>
            </a:r>
          </a:p>
          <a:p>
            <a:r>
              <a:rPr lang="ru-RU" sz="2000" b="1" dirty="0" smtClean="0">
                <a:latin typeface="Monotype Corsiva" pitchFamily="66" charset="0"/>
              </a:rPr>
              <a:t>Как облако, в белых кудряшках она!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C:\Users\detsad\Desktop\воспитатели к аттестации\Сарафанова\Фото- Сарафанова\img844.jpg"/>
          <p:cNvPicPr>
            <a:picLocks noChangeAspect="1" noChangeArrowheads="1"/>
          </p:cNvPicPr>
          <p:nvPr/>
        </p:nvPicPr>
        <p:blipFill>
          <a:blip r:embed="rId3" cstate="print"/>
          <a:srcRect l="36542" t="6250" r="205" b="44792"/>
          <a:stretch>
            <a:fillRect/>
          </a:stretch>
        </p:blipFill>
        <p:spPr bwMode="auto">
          <a:xfrm>
            <a:off x="2714612" y="2143116"/>
            <a:ext cx="3714776" cy="30003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43174" y="571480"/>
            <a:ext cx="39950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-Послушай! – сказал зимородок овечке.-</a:t>
            </a:r>
          </a:p>
          <a:p>
            <a:r>
              <a:rPr lang="ru-RU" sz="2000" b="1" dirty="0" smtClean="0">
                <a:latin typeface="Monotype Corsiva" pitchFamily="66" charset="0"/>
              </a:rPr>
              <a:t>Когда я летал, видел маму у речки.</a:t>
            </a:r>
          </a:p>
          <a:p>
            <a:r>
              <a:rPr lang="ru-RU" sz="2000" b="1" dirty="0" smtClean="0">
                <a:latin typeface="Monotype Corsiva" pitchFamily="66" charset="0"/>
              </a:rPr>
              <a:t>Она в маргаритках, как в белом снегу,</a:t>
            </a:r>
          </a:p>
          <a:p>
            <a:r>
              <a:rPr lang="ru-RU" sz="2000" b="1" dirty="0" smtClean="0">
                <a:latin typeface="Monotype Corsiva" pitchFamily="66" charset="0"/>
              </a:rPr>
              <a:t>Искала там доченьку на берегу!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PresentationFormat>Экран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Борис</cp:lastModifiedBy>
  <cp:revision>5</cp:revision>
  <dcterms:modified xsi:type="dcterms:W3CDTF">2016-03-06T13:57:13Z</dcterms:modified>
</cp:coreProperties>
</file>