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Работа\Моя работа 1\шаблоны для презентаций\1392640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2" name="Picture 2" descr="C:\Users\detsad\Desktop\воспитатели к аттестации\Сарафанова\Фото- Сарафанова\img838.jpg"/>
          <p:cNvPicPr>
            <a:picLocks noChangeAspect="1" noChangeArrowheads="1"/>
          </p:cNvPicPr>
          <p:nvPr/>
        </p:nvPicPr>
        <p:blipFill>
          <a:blip r:embed="rId3" cstate="print"/>
          <a:srcRect l="27121" t="8333" r="10971" b="41667"/>
          <a:stretch>
            <a:fillRect/>
          </a:stretch>
        </p:blipFill>
        <p:spPr bwMode="auto">
          <a:xfrm>
            <a:off x="2714612" y="2357430"/>
            <a:ext cx="3929090" cy="364333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428860" y="714356"/>
            <a:ext cx="431720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Monotype Corsiva" pitchFamily="66" charset="0"/>
              </a:rPr>
              <a:t>Зелёное всё- посмотрите!- у жабки:</a:t>
            </a:r>
          </a:p>
          <a:p>
            <a:r>
              <a:rPr lang="ru-RU" sz="2000" b="1" dirty="0" smtClean="0">
                <a:latin typeface="Monotype Corsiva" pitchFamily="66" charset="0"/>
              </a:rPr>
              <a:t>Брюшко, голова, с перепонками лапки-</a:t>
            </a:r>
          </a:p>
          <a:p>
            <a:r>
              <a:rPr lang="ru-RU" sz="2000" b="1" dirty="0" err="1" smtClean="0">
                <a:latin typeface="Monotype Corsiva" pitchFamily="66" charset="0"/>
              </a:rPr>
              <a:t>Точь</a:t>
            </a:r>
            <a:r>
              <a:rPr lang="ru-RU" sz="2000" b="1" dirty="0" smtClean="0">
                <a:latin typeface="Monotype Corsiva" pitchFamily="66" charset="0"/>
              </a:rPr>
              <a:t>- в-  </a:t>
            </a:r>
            <a:r>
              <a:rPr lang="ru-RU" sz="2000" b="1" dirty="0" err="1" smtClean="0">
                <a:latin typeface="Monotype Corsiva" pitchFamily="66" charset="0"/>
              </a:rPr>
              <a:t>точь</a:t>
            </a:r>
            <a:r>
              <a:rPr lang="ru-RU" sz="2000" b="1" dirty="0" smtClean="0">
                <a:latin typeface="Monotype Corsiva" pitchFamily="66" charset="0"/>
              </a:rPr>
              <a:t>, как трава на зелёном лугу.</a:t>
            </a:r>
          </a:p>
          <a:p>
            <a:r>
              <a:rPr lang="ru-RU" sz="2000" b="1" dirty="0" smtClean="0">
                <a:latin typeface="Monotype Corsiva" pitchFamily="66" charset="0"/>
              </a:rPr>
              <a:t>Я мамочку дальше искать побегу!</a:t>
            </a:r>
            <a:endParaRPr lang="ru-RU" sz="2000" b="1" dirty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Работа\Моя работа 1\шаблоны для презентаций\1392640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146" name="Picture 2" descr="C:\Users\detsad\Desktop\воспитатели к аттестации\Сарафанова\Фото- Сарафанова\img839.jpg"/>
          <p:cNvPicPr>
            <a:picLocks noChangeAspect="1" noChangeArrowheads="1"/>
          </p:cNvPicPr>
          <p:nvPr/>
        </p:nvPicPr>
        <p:blipFill>
          <a:blip r:embed="rId3" cstate="print"/>
          <a:srcRect l="15009" t="29167" r="19046" b="22916"/>
          <a:stretch>
            <a:fillRect/>
          </a:stretch>
        </p:blipFill>
        <p:spPr bwMode="auto">
          <a:xfrm>
            <a:off x="2928926" y="2285992"/>
            <a:ext cx="3857652" cy="350046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928926" y="714356"/>
            <a:ext cx="387638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Monotype Corsiva" pitchFamily="66" charset="0"/>
              </a:rPr>
              <a:t>У серого зайчика длинные уши</a:t>
            </a:r>
          </a:p>
          <a:p>
            <a:r>
              <a:rPr lang="ru-RU" sz="2000" b="1" dirty="0" smtClean="0">
                <a:latin typeface="Monotype Corsiva" pitchFamily="66" charset="0"/>
              </a:rPr>
              <a:t>И мягкая шубка, как будто из плюша.</a:t>
            </a:r>
          </a:p>
          <a:p>
            <a:r>
              <a:rPr lang="ru-RU" sz="2000" b="1" dirty="0" smtClean="0">
                <a:latin typeface="Monotype Corsiva" pitchFamily="66" charset="0"/>
              </a:rPr>
              <a:t>-Мне мама твоя из травы не видна.</a:t>
            </a:r>
          </a:p>
          <a:p>
            <a:r>
              <a:rPr lang="ru-RU" sz="2000" b="1" dirty="0" smtClean="0">
                <a:latin typeface="Monotype Corsiva" pitchFamily="66" charset="0"/>
              </a:rPr>
              <a:t>У мышки спроси. Может, знает она?</a:t>
            </a:r>
            <a:endParaRPr lang="ru-RU" sz="2000" b="1" dirty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Работа\Моя работа 1\шаблоны для презентаций\1392640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146" name="Picture 2" descr="C:\Users\detsad\Desktop\воспитатели к аттестации\Сарафанова\Фото- Сарафанова\img839.jpg"/>
          <p:cNvPicPr>
            <a:picLocks noChangeAspect="1" noChangeArrowheads="1"/>
          </p:cNvPicPr>
          <p:nvPr/>
        </p:nvPicPr>
        <p:blipFill>
          <a:blip r:embed="rId3" cstate="print"/>
          <a:srcRect l="15009" t="29167" r="19046" b="22916"/>
          <a:stretch>
            <a:fillRect/>
          </a:stretch>
        </p:blipFill>
        <p:spPr bwMode="auto">
          <a:xfrm>
            <a:off x="2928926" y="2285992"/>
            <a:ext cx="3857652" cy="350046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928926" y="714356"/>
            <a:ext cx="387638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Monotype Corsiva" pitchFamily="66" charset="0"/>
              </a:rPr>
              <a:t>У серого зайчика длинные уши</a:t>
            </a:r>
          </a:p>
          <a:p>
            <a:r>
              <a:rPr lang="ru-RU" sz="2000" b="1" dirty="0" smtClean="0">
                <a:latin typeface="Monotype Corsiva" pitchFamily="66" charset="0"/>
              </a:rPr>
              <a:t>И мягкая шубка, как будто из плюша.</a:t>
            </a:r>
          </a:p>
          <a:p>
            <a:r>
              <a:rPr lang="ru-RU" sz="2000" b="1" dirty="0" smtClean="0">
                <a:latin typeface="Monotype Corsiva" pitchFamily="66" charset="0"/>
              </a:rPr>
              <a:t>-Мне мама твоя из травы не видна.</a:t>
            </a:r>
          </a:p>
          <a:p>
            <a:r>
              <a:rPr lang="ru-RU" sz="2000" b="1" dirty="0" smtClean="0">
                <a:latin typeface="Monotype Corsiva" pitchFamily="66" charset="0"/>
              </a:rPr>
              <a:t>У мышки спроси. Может, знает она?</a:t>
            </a:r>
            <a:endParaRPr lang="ru-RU" sz="2000" b="1" dirty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Работа\Моя работа 1\шаблоны для презентаций\1392640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170" name="Picture 2" descr="C:\Users\detsad\Desktop\воспитатели к аттестации\Сарафанова\Фото- Сарафанова\img840.jpg"/>
          <p:cNvPicPr>
            <a:picLocks noChangeAspect="1" noChangeArrowheads="1"/>
          </p:cNvPicPr>
          <p:nvPr/>
        </p:nvPicPr>
        <p:blipFill>
          <a:blip r:embed="rId3" cstate="print"/>
          <a:srcRect l="36542" t="9375" r="205" b="41666"/>
          <a:stretch>
            <a:fillRect/>
          </a:stretch>
        </p:blipFill>
        <p:spPr bwMode="auto">
          <a:xfrm>
            <a:off x="2714612" y="642918"/>
            <a:ext cx="4143404" cy="385765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643174" y="4643446"/>
            <a:ext cx="430598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Monotype Corsiva" pitchFamily="66" charset="0"/>
              </a:rPr>
              <a:t>Но мышка сама не отходит от деток:</a:t>
            </a:r>
          </a:p>
          <a:p>
            <a:r>
              <a:rPr lang="ru-RU" sz="2000" b="1" dirty="0" smtClean="0">
                <a:latin typeface="Monotype Corsiva" pitchFamily="66" charset="0"/>
              </a:rPr>
              <a:t>-Там курица в рыжих настурциях где-то!</a:t>
            </a:r>
          </a:p>
          <a:p>
            <a:r>
              <a:rPr lang="ru-RU" sz="2000" b="1" dirty="0" smtClean="0">
                <a:latin typeface="Monotype Corsiva" pitchFamily="66" charset="0"/>
              </a:rPr>
              <a:t>Кудахтанье слышишь? Беги поскорей!</a:t>
            </a:r>
          </a:p>
          <a:p>
            <a:r>
              <a:rPr lang="ru-RU" sz="2000" b="1" dirty="0" smtClean="0">
                <a:latin typeface="Monotype Corsiva" pitchFamily="66" charset="0"/>
              </a:rPr>
              <a:t>У курицы рыжей узнай во дворе!</a:t>
            </a:r>
            <a:endParaRPr lang="ru-RU" sz="2000" b="1" dirty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123</Words>
  <PresentationFormat>Экран (4:3)</PresentationFormat>
  <Paragraphs>16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Борис</cp:lastModifiedBy>
  <cp:revision>1</cp:revision>
  <dcterms:modified xsi:type="dcterms:W3CDTF">2016-03-06T13:52:57Z</dcterms:modified>
</cp:coreProperties>
</file>