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3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250775-0565_rainb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detia-37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565400"/>
            <a:ext cx="39862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28" y="642918"/>
            <a:ext cx="3631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Знакомимся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 цветом.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457200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Подготовила :</a:t>
            </a:r>
          </a:p>
          <a:p>
            <a:r>
              <a:rPr lang="ru-RU" b="1" dirty="0" smtClean="0">
                <a:latin typeface="Monotype Corsiva" pitchFamily="66" charset="0"/>
              </a:rPr>
              <a:t>воспитатель  высшей категории МКДОУ «</a:t>
            </a:r>
            <a:r>
              <a:rPr lang="ru-RU" b="1" dirty="0" err="1" smtClean="0">
                <a:latin typeface="Monotype Corsiva" pitchFamily="66" charset="0"/>
              </a:rPr>
              <a:t>Шварцевский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</a:t>
            </a:r>
            <a:r>
              <a:rPr lang="ru-RU" b="1" dirty="0" smtClean="0">
                <a:latin typeface="Monotype Corsiva" pitchFamily="66" charset="0"/>
              </a:rPr>
              <a:t>/с»</a:t>
            </a:r>
          </a:p>
          <a:p>
            <a:r>
              <a:rPr lang="ru-RU" b="1" dirty="0" smtClean="0">
                <a:latin typeface="Monotype Corsiva" pitchFamily="66" charset="0"/>
              </a:rPr>
              <a:t>Сарафанова Татьяна Львовна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451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etsad\Desktop\воспитатели к аттестации\Сарафанова\Фото- Сарафанова\img835.jpg"/>
          <p:cNvPicPr>
            <a:picLocks noChangeAspect="1" noChangeArrowheads="1"/>
          </p:cNvPicPr>
          <p:nvPr/>
        </p:nvPicPr>
        <p:blipFill>
          <a:blip r:embed="rId3" cstate="print"/>
          <a:srcRect l="12317" t="31250" r="24430" b="21875"/>
          <a:stretch>
            <a:fillRect/>
          </a:stretch>
        </p:blipFill>
        <p:spPr bwMode="auto">
          <a:xfrm>
            <a:off x="2500298" y="2643182"/>
            <a:ext cx="4143404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928670"/>
            <a:ext cx="3937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Белеют, как снег, маргаритки у речки-</a:t>
            </a:r>
          </a:p>
          <a:p>
            <a:r>
              <a:rPr lang="ru-RU" sz="2000" b="1" dirty="0" smtClean="0">
                <a:latin typeface="Monotype Corsiva" pitchFamily="66" charset="0"/>
              </a:rPr>
              <a:t>Там жалобно блеет без мамы овечка.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У мамы шерсть, как молоко.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Но маму по цвету найти нелегко!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etsad\Desktop\воспитатели к аттестации\Сарафанова\Фото- Сарафанова\img836.jpg"/>
          <p:cNvPicPr>
            <a:picLocks noChangeAspect="1" noChangeArrowheads="1"/>
          </p:cNvPicPr>
          <p:nvPr/>
        </p:nvPicPr>
        <p:blipFill>
          <a:blip r:embed="rId3" cstate="print"/>
          <a:srcRect l="24430" t="8333" r="10971" b="42708"/>
          <a:stretch>
            <a:fillRect/>
          </a:stretch>
        </p:blipFill>
        <p:spPr bwMode="auto">
          <a:xfrm>
            <a:off x="2786050" y="2571744"/>
            <a:ext cx="4071966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785794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 жёлтым подсолнухом жёлтый цыплёнок,</a:t>
            </a:r>
          </a:p>
          <a:p>
            <a:r>
              <a:rPr lang="ru-RU" sz="2000" b="1" dirty="0" smtClean="0">
                <a:latin typeface="Monotype Corsiva" pitchFamily="66" charset="0"/>
              </a:rPr>
              <a:t>Такого же цвета утята с пелёнок.</a:t>
            </a:r>
          </a:p>
          <a:p>
            <a:r>
              <a:rPr lang="ru-RU" sz="2000" b="1" dirty="0" smtClean="0">
                <a:latin typeface="Monotype Corsiva" pitchFamily="66" charset="0"/>
              </a:rPr>
              <a:t>И груши с лимонами жёлтые тоже.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Но мама совсем на лимон не похожа!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detsad\Desktop\воспитатели к аттестации\Сарафанова\Фото- Сарафанова\img837.jpg"/>
          <p:cNvPicPr>
            <a:picLocks noChangeAspect="1" noChangeArrowheads="1"/>
          </p:cNvPicPr>
          <p:nvPr/>
        </p:nvPicPr>
        <p:blipFill>
          <a:blip r:embed="rId3" cstate="print"/>
          <a:srcRect l="10971" t="34375" r="23084" b="17708"/>
          <a:stretch>
            <a:fillRect/>
          </a:stretch>
        </p:blipFill>
        <p:spPr bwMode="auto">
          <a:xfrm>
            <a:off x="2428860" y="1142984"/>
            <a:ext cx="4000528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4500570"/>
            <a:ext cx="4320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У божьей коровки на курточке красной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Есть чёрные пятнышки. Видно прекрасно,</a:t>
            </a:r>
          </a:p>
          <a:p>
            <a:r>
              <a:rPr lang="ru-RU" sz="2000" b="1" dirty="0" smtClean="0">
                <a:latin typeface="Monotype Corsiva" pitchFamily="66" charset="0"/>
              </a:rPr>
              <a:t>Что этот наряд на клубнику похож.</a:t>
            </a:r>
          </a:p>
          <a:p>
            <a:r>
              <a:rPr lang="ru-RU" sz="2000" b="1" dirty="0" smtClean="0">
                <a:latin typeface="Monotype Corsiva" pitchFamily="66" charset="0"/>
              </a:rPr>
              <a:t>У мамы-овечки такой не найдёшь!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100</Words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Борис</cp:lastModifiedBy>
  <cp:revision>38</cp:revision>
  <dcterms:created xsi:type="dcterms:W3CDTF">2016-02-16T07:30:43Z</dcterms:created>
  <dcterms:modified xsi:type="dcterms:W3CDTF">2016-03-06T13:55:30Z</dcterms:modified>
</cp:coreProperties>
</file>