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F9C09EEB-59EF-4A33-94CA-AA0A6D617C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7B453-F283-451D-83F5-412B51A29D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FE5B-579F-4E29-B3BA-A910A47394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7DD20-359E-4B13-905D-27F7BA8339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EF159-646D-4471-AD4F-1AFF39C94D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37CC7-75B0-436A-8140-C3661DE9C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EF0C3-FA8D-4714-A37E-BC4D6EF08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F15C0-2383-44C1-A919-AF0B867285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3AFC1-0BB8-47D5-8E90-FECEFFB196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50EB9-39A7-487D-8568-85E05E6A7B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F929-C847-4505-880B-DBC632E6A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ru-RU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6E6B23B7-775F-4E20-82AB-7DE1574BEE9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ТЕСТОВАЯ  РАБОТА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ПО  ТЕМЕ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«КАК  УСТРОЕНЫ  СЛОВА»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365104"/>
            <a:ext cx="6400800" cy="17716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РУССКИЙ  ЯЗЫК  2  КЛАСС, ПРОГРАММА  «ГАРМОНИЯ</a:t>
            </a:r>
            <a:r>
              <a:rPr lang="ru-RU" dirty="0" smtClean="0">
                <a:solidFill>
                  <a:srgbClr val="002060"/>
                </a:solidFill>
                <a:latin typeface="Franklin Gothic Medium" pitchFamily="34" charset="0"/>
              </a:rPr>
              <a:t>»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Franklin Gothic Medium" pitchFamily="34" charset="0"/>
              </a:rPr>
              <a:t>Маоченко</a:t>
            </a:r>
            <a:r>
              <a:rPr lang="ru-RU" smtClean="0">
                <a:solidFill>
                  <a:srgbClr val="002060"/>
                </a:solidFill>
                <a:latin typeface="Franklin Gothic Medium" pitchFamily="34" charset="0"/>
              </a:rPr>
              <a:t> Е.В., МБОУ СОШ №3</a:t>
            </a:r>
            <a:endParaRPr lang="ru-RU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572560" cy="578647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В  КАКОМ  ЧИСЛЕ  СТОЯТ  СЛОВА:</a:t>
            </a:r>
          </a:p>
          <a:p>
            <a:pPr marL="514350" indent="-514350">
              <a:buNone/>
            </a:pPr>
            <a:r>
              <a:rPr lang="ru-RU" sz="2800" b="1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     ПАРТЫ,  МАЛЬЧИКИ,  ЗЕЛЁНЫЕ ?</a:t>
            </a:r>
          </a:p>
          <a:p>
            <a:pPr marL="514350" indent="-514350">
              <a:buNone/>
            </a:pPr>
            <a:r>
              <a:rPr lang="ru-RU" sz="2800" b="1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 А)  ЕДИНСТВЕННОЕ      Б)  МНОЖЕСТВЕННОЕ  </a:t>
            </a:r>
          </a:p>
          <a:p>
            <a:pPr marL="514350" indent="-514350"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2. ЧТО  ТАКОЕ  ОКОНЧАНИЕ  СЛОВА: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ОБЩАЯ  ЧАСТЬ  ОДНОКОРЕНЫХ  СЛОВ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Б) ИЗМЕНЯЕМАЯ  ЧАСТЬ  СЛОВА</a:t>
            </a:r>
          </a:p>
          <a:p>
            <a:pPr marL="514350" indent="-514350"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3. КАК  НАЗЫВАЕТСЯ ОКОНЧАНИЕ- «НЕВИДИМКА» 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ПУСТОЕ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Б) НУЛЕВОЕ</a:t>
            </a: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571480"/>
            <a:ext cx="8286808" cy="578647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Franklin Gothic Medium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4. В  СЛОВЕ   </a:t>
            </a:r>
            <a:r>
              <a:rPr lang="ru-RU" sz="3600" b="1" u="sng" dirty="0" smtClean="0">
                <a:solidFill>
                  <a:srgbClr val="C00000"/>
                </a:solidFill>
                <a:latin typeface="Franklin Gothic Medium" pitchFamily="34" charset="0"/>
              </a:rPr>
              <a:t>СТОЛОВАЯ</a:t>
            </a: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   ОКОНЧАНИЕ: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А)  НУЛЕВОЕ     Б) – АЯ      В)  -Я</a:t>
            </a:r>
          </a:p>
          <a:p>
            <a:pPr>
              <a:buNone/>
            </a:pPr>
            <a:endParaRPr lang="ru-RU" sz="28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5. ЧТО НУЖНО  СДЕЛАТЬ, ЧТОБЫ НАЙТИ  ОКОНЧАНИЕ: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А) ПОДОБРАТЬ  ОДНОКОРЕННОЕ   СЛОВО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Б) ИЗМЕНИТЬ  СЛОВО  ПО ЧИСЛАМ</a:t>
            </a:r>
          </a:p>
          <a:p>
            <a:pPr>
              <a:buNone/>
            </a:pPr>
            <a:endParaRPr lang="ru-RU" sz="2800" b="1" dirty="0">
              <a:solidFill>
                <a:srgbClr val="002060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6. КАКИЕ  ЧАСТИ  СЛОВА  МОГУТ  БЫТЬ  КРОМЕ  ОКОНЧАНИЯ: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Franklin Gothic Medium" pitchFamily="34" charset="0"/>
              </a:rPr>
              <a:t>А) НИКАКИХ   Б) ПРИСТАВКА, СУФФИКС, КОРЕНЬ</a:t>
            </a:r>
            <a:endParaRPr lang="ru-RU" sz="2800" b="1" dirty="0">
              <a:solidFill>
                <a:srgbClr val="00206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571480"/>
            <a:ext cx="7772400" cy="578647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7. ПРИСТАВКА – ЭТО: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ЧАСТЬ  СЛОВА    Б) ЗНАК  ПРЕПИНАНИЯ 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8. ПРИСТАВКА  НАХОДИТСЯ: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ПЕРЕД  КОРНЕМ   Б) ПОСЛЕ  КОРНЯ  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9. СУФФИКС – ЭТО: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ЧАСТЬ  СЛОВА    Б) ЗНАК  ПРЕПИНАНИЯ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10.  СУФФИКС  НАХОДИТСЯ: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ПЕРЕД  КОРНЕМ    Б) ПОСЛЕ  КОРНЯ</a:t>
            </a:r>
          </a:p>
          <a:p>
            <a:pPr>
              <a:buNone/>
            </a:pPr>
            <a:endParaRPr lang="ru-RU" sz="2800" dirty="0">
              <a:solidFill>
                <a:srgbClr val="00153E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7772400" cy="5172094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11. ПРИСТАВКУ ОБОЗНАЧАЮТ: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             Б)                В)         </a:t>
            </a:r>
          </a:p>
          <a:p>
            <a:pPr>
              <a:buNone/>
            </a:pPr>
            <a:r>
              <a:rPr lang="ru-RU" sz="2800" b="1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12. СУФФИКС  ОБОЗНАЧАЮТ:</a:t>
            </a:r>
          </a:p>
          <a:p>
            <a:pPr>
              <a:buNone/>
            </a:pPr>
            <a:r>
              <a:rPr lang="ru-RU" sz="2800" b="1" dirty="0">
                <a:solidFill>
                  <a:srgbClr val="00153E"/>
                </a:solidFill>
                <a:latin typeface="Franklin Gothic Medium" pitchFamily="34" charset="0"/>
              </a:rPr>
              <a:t> А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)            Б)            В)           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13. ПРИСТАВКА  И  СУФФИКС  СЛУЖАТ  ДЛЯ: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ИЗМЕНЕНИЯ  СЛОВ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Б) ДЛЯ  ОБРАЗОВАНИЯ  НОВЫХ  СЛОВ      </a:t>
            </a: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1643042" y="1500174"/>
            <a:ext cx="50006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2035951" y="1607331"/>
            <a:ext cx="21431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rot="5400000" flipH="1" flipV="1">
            <a:off x="3571868" y="1357298"/>
            <a:ext cx="357190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 rot="16200000" flipH="1">
            <a:off x="3929058" y="1357298"/>
            <a:ext cx="357190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Прямоугольник 17"/>
          <p:cNvSpPr/>
          <p:nvPr/>
        </p:nvSpPr>
        <p:spPr bwMode="auto">
          <a:xfrm>
            <a:off x="5072066" y="1357298"/>
            <a:ext cx="485772" cy="3428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solidFill>
                <a:schemeClr val="bg1">
                  <a:lumMod val="95000"/>
                </a:schemeClr>
              </a:solidFill>
              <a:effectLst/>
              <a:latin typeface="Times New Roman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1643042" y="2928934"/>
            <a:ext cx="64294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 rot="5400000">
            <a:off x="2179621" y="3035297"/>
            <a:ext cx="21431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Прямоугольник 22"/>
          <p:cNvSpPr/>
          <p:nvPr/>
        </p:nvSpPr>
        <p:spPr bwMode="auto">
          <a:xfrm>
            <a:off x="3071802" y="2857496"/>
            <a:ext cx="414334" cy="3428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 rot="5400000" flipH="1" flipV="1">
            <a:off x="4464843" y="2821777"/>
            <a:ext cx="357190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 rot="16200000" flipH="1">
            <a:off x="4714876" y="2857496"/>
            <a:ext cx="357190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642918"/>
            <a:ext cx="7772400" cy="564360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14. ПРИСТАВКИ  СО  СЛОВАМИ  ПИШУТСЯ 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ВМЕСТЕ    Б) ОТДЕЛЬНО 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15. ПРЕДЛОГИ  СО  СЛОВАМИ  ПИШУТСЯ: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ВМЕСТЕ    Б) ОТДЕЛЬНО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16. В  СЛОВЕ  </a:t>
            </a:r>
            <a:r>
              <a:rPr lang="ru-RU" b="1" u="sng" dirty="0" smtClean="0">
                <a:solidFill>
                  <a:srgbClr val="C00000"/>
                </a:solidFill>
                <a:latin typeface="Franklin Gothic Medium" pitchFamily="34" charset="0"/>
              </a:rPr>
              <a:t>ЗАПЕВКА</a:t>
            </a:r>
            <a:r>
              <a:rPr lang="ru-RU" sz="2800" b="1" u="sng" dirty="0" smtClean="0">
                <a:solidFill>
                  <a:srgbClr val="C00000"/>
                </a:solidFill>
                <a:latin typeface="Franklin Gothic Medium" pitchFamily="34" charset="0"/>
              </a:rPr>
              <a:t>  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ПРИСТАВКА: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А) ЗА-    Б) НЕТ  ПРИСТАВКИ</a:t>
            </a:r>
          </a:p>
          <a:p>
            <a:pPr>
              <a:buNone/>
            </a:pPr>
            <a:endParaRPr lang="ru-RU" sz="2800" b="1" dirty="0">
              <a:solidFill>
                <a:srgbClr val="00153E"/>
              </a:solidFill>
              <a:latin typeface="Franklin Gothic Medium" pitchFamily="34" charset="0"/>
            </a:endParaRPr>
          </a:p>
          <a:p>
            <a:pPr marL="514350" indent="-514350">
              <a:buAutoNum type="arabicPeriod" startAt="17"/>
            </a:pP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В  СЛОВЕ  </a:t>
            </a:r>
            <a:r>
              <a:rPr lang="ru-RU" b="1" u="sng" dirty="0" smtClean="0">
                <a:solidFill>
                  <a:srgbClr val="C00000"/>
                </a:solidFill>
                <a:latin typeface="Franklin Gothic Medium" pitchFamily="34" charset="0"/>
              </a:rPr>
              <a:t>МОСТИК 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 СУФФИКС:</a:t>
            </a:r>
          </a:p>
          <a:p>
            <a:pPr marL="514350" indent="-514350">
              <a:buNone/>
            </a:pPr>
            <a:r>
              <a:rPr lang="ru-RU" sz="2800" b="1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b="1" dirty="0" smtClean="0">
                <a:solidFill>
                  <a:srgbClr val="00153E"/>
                </a:solidFill>
                <a:latin typeface="Franklin Gothic Medium" pitchFamily="34" charset="0"/>
              </a:rPr>
              <a:t>  А) НЕТ  СУФФИКСА   Б) --ИК </a:t>
            </a:r>
            <a:endParaRPr lang="ru-RU" sz="2800" b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500042"/>
            <a:ext cx="7772400" cy="592935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18. ВЫПИШИ  СЛОВА  С  ПРИСТАВКАМИ: </a:t>
            </a:r>
          </a:p>
          <a:p>
            <a:pPr>
              <a:buNone/>
            </a:pPr>
            <a:r>
              <a:rPr lang="ru-RU" sz="2800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  ЗАКРЫЛИ                   ЛЕСНИК</a:t>
            </a:r>
          </a:p>
          <a:p>
            <a:pPr>
              <a:buNone/>
            </a:pPr>
            <a:r>
              <a:rPr lang="ru-RU" sz="2800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 КОТЁНОК                   ВЫКРИКНУЛ         </a:t>
            </a:r>
          </a:p>
          <a:p>
            <a:pPr>
              <a:buNone/>
            </a:pPr>
            <a:r>
              <a:rPr lang="ru-RU" sz="2800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  ПОДЛОВИЛ                 РОЗОЧКА  </a:t>
            </a:r>
          </a:p>
          <a:p>
            <a:pPr>
              <a:buNone/>
            </a:pPr>
            <a:endParaRPr lang="ru-RU" sz="2800" dirty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19. РАЗБЕРИ  СЛОВА  ПО  СОСТАВУ:</a:t>
            </a:r>
          </a:p>
          <a:p>
            <a:pPr>
              <a:buNone/>
            </a:pP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ШИРОКИЙ     ПОГРЕМУШКА           СТОЛБИК </a:t>
            </a:r>
          </a:p>
          <a:p>
            <a:pPr>
              <a:buNone/>
            </a:pPr>
            <a:endParaRPr lang="ru-RU" sz="2800" dirty="0" smtClean="0">
              <a:solidFill>
                <a:srgbClr val="00153E"/>
              </a:solidFill>
              <a:latin typeface="Franklin Gothic Medium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20. СПИШИ  ПРЕДЛОЖЕНИЕ:</a:t>
            </a:r>
          </a:p>
          <a:p>
            <a:pPr>
              <a:buNone/>
            </a:pPr>
            <a:r>
              <a:rPr lang="ru-RU" sz="2800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 МАЛЬЧИК  (ЗА) ШЁЛ  (ЗА) ДЕРЕВО.</a:t>
            </a:r>
          </a:p>
          <a:p>
            <a:pPr>
              <a:buNone/>
            </a:pPr>
            <a:r>
              <a:rPr lang="ru-RU" sz="2800" dirty="0">
                <a:solidFill>
                  <a:srgbClr val="00153E"/>
                </a:solidFill>
                <a:latin typeface="Franklin Gothic Medium" pitchFamily="34" charset="0"/>
              </a:rPr>
              <a:t> </a:t>
            </a:r>
            <a:r>
              <a:rPr lang="ru-RU" sz="2800" dirty="0" smtClean="0">
                <a:solidFill>
                  <a:srgbClr val="00153E"/>
                </a:solidFill>
                <a:latin typeface="Franklin Gothic Medium" pitchFamily="34" charset="0"/>
              </a:rPr>
              <a:t>    ЗАЯЦ  (ПОД) БЕЖАЛ  (К)  ГОРЕ.</a:t>
            </a:r>
          </a:p>
          <a:p>
            <a:pPr>
              <a:buNone/>
            </a:pPr>
            <a:endParaRPr lang="ru-RU" sz="2800" dirty="0">
              <a:solidFill>
                <a:srgbClr val="00153E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льбом">
  <a:themeElements>
    <a:clrScheme name="Тема Office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</Template>
  <TotalTime>49</TotalTime>
  <Words>334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Альбом</vt:lpstr>
      <vt:lpstr>ТЕСТОВАЯ  РАБОТА   ПО  ТЕМЕ  «КАК  УСТРОЕНЫ  СЛОВА»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 РАБОТА   ПО  ТЕМЕ  «КАК  УСТРОЕНЫ  СЛОВА»</dc:title>
  <dc:creator>кал</dc:creator>
  <cp:lastModifiedBy>1</cp:lastModifiedBy>
  <cp:revision>6</cp:revision>
  <dcterms:created xsi:type="dcterms:W3CDTF">2009-04-13T17:20:20Z</dcterms:created>
  <dcterms:modified xsi:type="dcterms:W3CDTF">2013-11-22T21:11:06Z</dcterms:modified>
</cp:coreProperties>
</file>