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1860D-8CBB-4AB9-A71D-D6EEE79F27EA}" type="datetimeFigureOut">
              <a:rPr lang="ru-RU" smtClean="0"/>
              <a:pPr/>
              <a:t>23.11.2013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431FE-7EDF-475C-936E-07B15D4DD8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1860D-8CBB-4AB9-A71D-D6EEE79F27EA}" type="datetimeFigureOut">
              <a:rPr lang="ru-RU" smtClean="0"/>
              <a:pPr/>
              <a:t>23.11.2013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431FE-7EDF-475C-936E-07B15D4DD8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1860D-8CBB-4AB9-A71D-D6EEE79F27EA}" type="datetimeFigureOut">
              <a:rPr lang="ru-RU" smtClean="0"/>
              <a:pPr/>
              <a:t>23.11.2013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431FE-7EDF-475C-936E-07B15D4DD8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1860D-8CBB-4AB9-A71D-D6EEE79F27EA}" type="datetimeFigureOut">
              <a:rPr lang="ru-RU" smtClean="0"/>
              <a:pPr/>
              <a:t>23.11.2013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431FE-7EDF-475C-936E-07B15D4DD8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1860D-8CBB-4AB9-A71D-D6EEE79F27EA}" type="datetimeFigureOut">
              <a:rPr lang="ru-RU" smtClean="0"/>
              <a:pPr/>
              <a:t>23.11.2013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431FE-7EDF-475C-936E-07B15D4DD8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1860D-8CBB-4AB9-A71D-D6EEE79F27EA}" type="datetimeFigureOut">
              <a:rPr lang="ru-RU" smtClean="0"/>
              <a:pPr/>
              <a:t>23.11.2013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431FE-7EDF-475C-936E-07B15D4DD8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1860D-8CBB-4AB9-A71D-D6EEE79F27EA}" type="datetimeFigureOut">
              <a:rPr lang="ru-RU" smtClean="0"/>
              <a:pPr/>
              <a:t>23.11.2013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431FE-7EDF-475C-936E-07B15D4DD8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1860D-8CBB-4AB9-A71D-D6EEE79F27EA}" type="datetimeFigureOut">
              <a:rPr lang="ru-RU" smtClean="0"/>
              <a:pPr/>
              <a:t>23.11.2013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431FE-7EDF-475C-936E-07B15D4DD8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1860D-8CBB-4AB9-A71D-D6EEE79F27EA}" type="datetimeFigureOut">
              <a:rPr lang="ru-RU" smtClean="0"/>
              <a:pPr/>
              <a:t>23.11.2013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431FE-7EDF-475C-936E-07B15D4DD8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1860D-8CBB-4AB9-A71D-D6EEE79F27EA}" type="datetimeFigureOut">
              <a:rPr lang="ru-RU" smtClean="0"/>
              <a:pPr/>
              <a:t>23.11.2013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431FE-7EDF-475C-936E-07B15D4DD8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1860D-8CBB-4AB9-A71D-D6EEE79F27EA}" type="datetimeFigureOut">
              <a:rPr lang="ru-RU" smtClean="0"/>
              <a:pPr/>
              <a:t>23.11.2013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431FE-7EDF-475C-936E-07B15D4DD8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531860D-8CBB-4AB9-A71D-D6EEE79F27EA}" type="datetimeFigureOut">
              <a:rPr lang="ru-RU" smtClean="0"/>
              <a:pPr/>
              <a:t>23.11.2013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99431FE-7EDF-475C-936E-07B15D4DD8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359898"/>
            <a:ext cx="7910538" cy="1472184"/>
          </a:xfrm>
        </p:spPr>
        <p:txBody>
          <a:bodyPr/>
          <a:lstStyle/>
          <a:p>
            <a:r>
              <a:rPr lang="ru-RU" b="1" smtClean="0">
                <a:latin typeface="Comic Sans MS" pitchFamily="66" charset="0"/>
              </a:rPr>
              <a:t>«Такие </a:t>
            </a:r>
            <a:r>
              <a:rPr lang="ru-RU" b="1" dirty="0" smtClean="0">
                <a:latin typeface="Comic Sans MS" pitchFamily="66" charset="0"/>
              </a:rPr>
              <a:t>похожие и</a:t>
            </a:r>
            <a:br>
              <a:rPr lang="ru-RU" b="1" dirty="0" smtClean="0">
                <a:latin typeface="Comic Sans MS" pitchFamily="66" charset="0"/>
              </a:rPr>
            </a:br>
            <a:r>
              <a:rPr lang="ru-RU" b="1" dirty="0" smtClean="0">
                <a:latin typeface="Comic Sans MS" pitchFamily="66" charset="0"/>
              </a:rPr>
              <a:t> разные слова»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3714752"/>
            <a:ext cx="7406640" cy="17526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Дидактическая презентация к теме</a:t>
            </a:r>
          </a:p>
          <a:p>
            <a:r>
              <a:rPr lang="ru-RU" b="1" dirty="0" smtClean="0"/>
              <a:t> « Синонимы»</a:t>
            </a:r>
          </a:p>
          <a:p>
            <a:r>
              <a:rPr lang="ru-RU" b="1" dirty="0" smtClean="0"/>
              <a:t>Русский язык 2 </a:t>
            </a:r>
            <a:r>
              <a:rPr lang="ru-RU" b="1" dirty="0" smtClean="0"/>
              <a:t>класс</a:t>
            </a:r>
          </a:p>
          <a:p>
            <a:r>
              <a:rPr lang="ru-RU" b="1" dirty="0" smtClean="0"/>
              <a:t>МБОУ СОШ №3</a:t>
            </a:r>
          </a:p>
          <a:p>
            <a:r>
              <a:rPr lang="ru-RU" b="1" dirty="0" smtClean="0"/>
              <a:t>Марченко Е.В.</a:t>
            </a:r>
            <a:endParaRPr lang="ru-RU" b="1" dirty="0"/>
          </a:p>
        </p:txBody>
      </p:sp>
      <p:pic>
        <p:nvPicPr>
          <p:cNvPr id="5" name="Рисунок 4" descr="Мальчик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5500702"/>
            <a:ext cx="619125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СОБЕРИ СЛОВА ПАРАМИ ПО ЗНАЧЕНИЮ.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46247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ТОЛКОВАТЬ                   ГЛЯДЕТЬ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БЕСЕДА                            ОБЪЯСНЯТЬ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АЗБУКА                             РАЗГОВОР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СМОТРЕТЬ                       АЛФАВИТ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500430" y="2714620"/>
            <a:ext cx="2143140" cy="571504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143372" y="2143116"/>
            <a:ext cx="1500198" cy="500066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500430" y="3214686"/>
            <a:ext cx="2214578" cy="571504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3929058" y="2071678"/>
            <a:ext cx="1714512" cy="1643074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Рисунок 16" descr="stud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5214950"/>
            <a:ext cx="1000132" cy="1000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714488"/>
            <a:ext cx="6858016" cy="435771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СЛОВА, КОТОРЫЕ ИМЕЮТ ОДНО И ТОЖЕ ИЛИ БЛИЗКОЕ, ПОХОЖЕЕ, ЗНАЧЕНИЕ, </a:t>
            </a: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-</a:t>
            </a:r>
            <a:r>
              <a:rPr lang="ru-RU" dirty="0" smtClean="0"/>
              <a:t> </a:t>
            </a:r>
            <a:r>
              <a:rPr lang="ru-RU" sz="4800" dirty="0" smtClean="0">
                <a:solidFill>
                  <a:srgbClr val="C00000"/>
                </a:solidFill>
              </a:rPr>
              <a:t>ЭТО СИНОНИМЫ.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357422" y="428604"/>
            <a:ext cx="6400800" cy="933462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Comic Sans MS" pitchFamily="66" charset="0"/>
              </a:rPr>
              <a:t>ВНИМАНИЕ</a:t>
            </a:r>
            <a:r>
              <a:rPr lang="ru-RU" sz="4400" dirty="0" smtClean="0"/>
              <a:t> </a:t>
            </a:r>
            <a:endParaRPr lang="ru-RU" sz="4400" dirty="0"/>
          </a:p>
        </p:txBody>
      </p:sp>
      <p:pic>
        <p:nvPicPr>
          <p:cNvPr id="4" name="Содержимое 3" descr="!.gif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5715008" y="571480"/>
            <a:ext cx="333375" cy="800100"/>
          </a:xfrm>
        </p:spPr>
      </p:pic>
      <p:pic>
        <p:nvPicPr>
          <p:cNvPr id="6" name="Рисунок 5" descr="diar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4786322"/>
            <a:ext cx="1609235" cy="16986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Georgia" pitchFamily="18" charset="0"/>
              </a:rPr>
              <a:t>ПОДБЕРИ СИНОНИМЫ</a:t>
            </a:r>
            <a:endParaRPr lang="ru-RU" sz="40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002060"/>
                </a:solidFill>
              </a:rPr>
              <a:t>ЕЛ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002060"/>
                </a:solidFill>
              </a:rPr>
              <a:t>ШОФЁР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002060"/>
                </a:solidFill>
              </a:rPr>
              <a:t>ПЛАМЯ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002060"/>
                </a:solidFill>
              </a:rPr>
              <a:t>ШКОЛЬНИК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002060"/>
                </a:solidFill>
              </a:rPr>
              <a:t>СКАМЕЙКА</a:t>
            </a:r>
            <a:endParaRPr lang="ru-RU" sz="54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question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2428868"/>
            <a:ext cx="2177476" cy="1292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ПОДУМАЙ  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5124472"/>
          </a:xfrm>
        </p:spPr>
        <p:txBody>
          <a:bodyPr/>
          <a:lstStyle/>
          <a:p>
            <a:r>
              <a:rPr lang="ru-RU" sz="3600" b="1" i="1" dirty="0" smtClean="0">
                <a:solidFill>
                  <a:srgbClr val="002060"/>
                </a:solidFill>
              </a:rPr>
              <a:t>ЧЕМ  </a:t>
            </a:r>
            <a:r>
              <a:rPr lang="ru-RU" sz="3600" b="1" i="1" dirty="0" smtClean="0">
                <a:solidFill>
                  <a:srgbClr val="FF0000"/>
                </a:solidFill>
              </a:rPr>
              <a:t>ПОХОЖИ</a:t>
            </a:r>
            <a:r>
              <a:rPr lang="ru-RU" sz="3600" b="1" i="1" dirty="0" smtClean="0">
                <a:solidFill>
                  <a:srgbClr val="002060"/>
                </a:solidFill>
              </a:rPr>
              <a:t>  СИНОНИМЫ И ОДНОКОРЕННЫЕ  СЛОВА ?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          </a:t>
            </a:r>
            <a:r>
              <a:rPr lang="ru-RU" b="1" i="1" dirty="0" smtClean="0">
                <a:solidFill>
                  <a:srgbClr val="FF0000"/>
                </a:solidFill>
              </a:rPr>
              <a:t>ПОХОЖЕЕ, БЛИЗКОЕ ЗНАЧЕНИЕ</a:t>
            </a:r>
          </a:p>
          <a:p>
            <a:pPr>
              <a:buNone/>
            </a:pPr>
            <a:endParaRPr lang="ru-RU" dirty="0" smtClean="0"/>
          </a:p>
          <a:p>
            <a:r>
              <a:rPr lang="ru-RU" sz="3600" b="1" i="1" dirty="0" smtClean="0">
                <a:solidFill>
                  <a:srgbClr val="002060"/>
                </a:solidFill>
              </a:rPr>
              <a:t>ЧЕМ  </a:t>
            </a:r>
            <a:r>
              <a:rPr lang="ru-RU" sz="3600" b="1" i="1" dirty="0" smtClean="0">
                <a:solidFill>
                  <a:srgbClr val="FF0000"/>
                </a:solidFill>
              </a:rPr>
              <a:t>ОТЛИЧАЮТСЯ</a:t>
            </a:r>
            <a:r>
              <a:rPr lang="ru-RU" sz="3600" b="1" i="1" dirty="0" smtClean="0">
                <a:solidFill>
                  <a:srgbClr val="002060"/>
                </a:solidFill>
              </a:rPr>
              <a:t>  СИНОНИМЫ ОТ ОДНОКОРЕННЫХ  СЛОВ ?</a:t>
            </a:r>
          </a:p>
          <a:p>
            <a:pPr>
              <a:buNone/>
            </a:pPr>
            <a:r>
              <a:rPr lang="ru-RU" dirty="0" smtClean="0"/>
              <a:t>                 </a:t>
            </a:r>
            <a:r>
              <a:rPr lang="ru-RU" b="1" i="1" dirty="0" smtClean="0">
                <a:solidFill>
                  <a:srgbClr val="FF0000"/>
                </a:solidFill>
              </a:rPr>
              <a:t>НЕТ ОБЩЕЙ  ЧАСТИ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8" name="Рисунок 7" descr="!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14290"/>
            <a:ext cx="357190" cy="857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928670"/>
            <a:ext cx="7862150" cy="1714512"/>
          </a:xfrm>
        </p:spPr>
        <p:txBody>
          <a:bodyPr>
            <a:prstTxWarp prst="textStop">
              <a:avLst>
                <a:gd name="adj" fmla="val 28380"/>
              </a:avLst>
            </a:prstTxWarp>
            <a:normAutofit/>
            <a:scene3d>
              <a:camera prst="isometricOffAxis1Right"/>
              <a:lightRig rig="threePt" dir="t"/>
            </a:scene3d>
          </a:bodyPr>
          <a:lstStyle/>
          <a:p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МОЛОДЦЫ</a:t>
            </a:r>
            <a:endParaRPr lang="ru-RU" sz="4800" b="1" i="1" dirty="0">
              <a:solidFill>
                <a:schemeClr val="accent3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000" dist="30000" dir="5400000" algn="tl" rotWithShape="0">
                  <a:srgbClr val="000000">
                    <a:alpha val="30000"/>
                  </a:srgbClr>
                </a:outerShdw>
                <a:reflection blurRad="6350" stA="60000" endA="900" endPos="580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6" name="Рисунок 5" descr="!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571480"/>
            <a:ext cx="500066" cy="1200158"/>
          </a:xfrm>
          <a:prstGeom prst="rect">
            <a:avLst/>
          </a:prstGeom>
        </p:spPr>
      </p:pic>
      <p:pic>
        <p:nvPicPr>
          <p:cNvPr id="7" name="Рисунок 6" descr="Ученый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5074" y="3857628"/>
            <a:ext cx="2085982" cy="1738318"/>
          </a:xfrm>
          <a:prstGeom prst="rect">
            <a:avLst/>
          </a:prstGeom>
        </p:spPr>
      </p:pic>
      <p:pic>
        <p:nvPicPr>
          <p:cNvPr id="8" name="апплодисменты.wav">
            <a:hlinkClick r:id="" action="ppaction://media"/>
          </p:cNvPr>
          <p:cNvPicPr>
            <a:picLocks noRot="1" noChangeAspect="1"/>
          </p:cNvPicPr>
          <p:nvPr>
            <a:wavAudioFile r:embed="rId1" name="апплодисменты.wav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1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</TotalTime>
  <Words>88</Words>
  <Application>Microsoft Office PowerPoint</Application>
  <PresentationFormat>Экран (4:3)</PresentationFormat>
  <Paragraphs>26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«Такие похожие и  разные слова»</vt:lpstr>
      <vt:lpstr>СОБЕРИ СЛОВА ПАРАМИ ПО ЗНАЧЕНИЮ.</vt:lpstr>
      <vt:lpstr>СЛОВА, КОТОРЫЕ ИМЕЮТ ОДНО И ТОЖЕ ИЛИ БЛИЗКОЕ, ПОХОЖЕЕ, ЗНАЧЕНИЕ, - ЭТО СИНОНИМЫ.</vt:lpstr>
      <vt:lpstr>ПОДБЕРИ СИНОНИМЫ</vt:lpstr>
      <vt:lpstr>ПОДУМАЙ  </vt:lpstr>
      <vt:lpstr>МОЛОДЦЫ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«такие похожие и  разные слова»</dc:title>
  <dc:creator>кал</dc:creator>
  <cp:lastModifiedBy>1</cp:lastModifiedBy>
  <cp:revision>9</cp:revision>
  <dcterms:created xsi:type="dcterms:W3CDTF">2009-01-21T15:52:01Z</dcterms:created>
  <dcterms:modified xsi:type="dcterms:W3CDTF">2013-11-22T21:27:15Z</dcterms:modified>
</cp:coreProperties>
</file>