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806"/>
    <a:srgbClr val="235E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л\Desktop\РАМКИ\0_1bb9d_512890e0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74" y="0"/>
            <a:ext cx="9117426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1785926"/>
            <a:ext cx="6000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235E06"/>
                </a:solidFill>
              </a:rPr>
              <a:t>ГЛАВНЫЕ ЧЛЕНЫ ПРЕДЛОЖЕНИЯ.</a:t>
            </a:r>
            <a:endParaRPr lang="ru-RU" sz="4400" b="1" dirty="0">
              <a:solidFill>
                <a:srgbClr val="235E0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918" y="485776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82806"/>
                </a:solidFill>
              </a:rPr>
              <a:t>РУССКИЙ ЯЗЫК, 3 КЛАСС</a:t>
            </a:r>
          </a:p>
          <a:p>
            <a:r>
              <a:rPr lang="ru-RU" b="1" dirty="0" smtClean="0">
                <a:solidFill>
                  <a:srgbClr val="082806"/>
                </a:solidFill>
              </a:rPr>
              <a:t>УМК «ГАРМОНИЯ»</a:t>
            </a:r>
          </a:p>
          <a:p>
            <a:r>
              <a:rPr lang="ru-RU" b="1" dirty="0" smtClean="0">
                <a:solidFill>
                  <a:srgbClr val="082806"/>
                </a:solidFill>
              </a:rPr>
              <a:t>МАРЧЕНКО Е.В.</a:t>
            </a:r>
            <a:endParaRPr lang="ru-RU" b="1" dirty="0">
              <a:solidFill>
                <a:srgbClr val="082806"/>
              </a:solidFill>
            </a:endParaRPr>
          </a:p>
        </p:txBody>
      </p:sp>
      <p:pic>
        <p:nvPicPr>
          <p:cNvPr id="7" name="Picture 7" descr="boy_wor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357562"/>
            <a:ext cx="2243135" cy="2440334"/>
          </a:xfrm>
          <a:prstGeom prst="rect">
            <a:avLst/>
          </a:prstGeom>
          <a:noFill/>
        </p:spPr>
      </p:pic>
      <p:pic>
        <p:nvPicPr>
          <p:cNvPr id="1028" name="Picture 4" descr="C:\Users\кал\Pictures\картинки\Sample Pictures\книги\книг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3357562"/>
            <a:ext cx="2176462" cy="148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571612"/>
            <a:ext cx="5929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ЧАСТО  БЫВАЕТ, ЧТО  ПРИ  </a:t>
            </a:r>
            <a:r>
              <a:rPr lang="ru-RU" sz="2800" b="1" dirty="0" smtClean="0">
                <a:solidFill>
                  <a:srgbClr val="C00000"/>
                </a:solidFill>
              </a:rPr>
              <a:t>ОДНОМ  ПОДЛЕЖАЩЕМ </a:t>
            </a:r>
            <a:r>
              <a:rPr lang="ru-RU" sz="2800" b="1" dirty="0" smtClean="0">
                <a:solidFill>
                  <a:srgbClr val="002060"/>
                </a:solidFill>
              </a:rPr>
              <a:t>МОЖЕТ  БЫТЬ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ru-RU" sz="2800" b="1" dirty="0" smtClean="0">
                <a:solidFill>
                  <a:srgbClr val="C00000"/>
                </a:solidFill>
              </a:rPr>
              <a:t>НЕСКОЛЬКО СКАЗУЕМЫХ.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4286256"/>
            <a:ext cx="7286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Я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ru-RU" sz="2800" b="1" u="sng" dirty="0" smtClean="0">
                <a:solidFill>
                  <a:srgbClr val="C00000"/>
                </a:solidFill>
              </a:rPr>
              <a:t>ПОШЁЛ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ru-RU" sz="2800" b="1" dirty="0" smtClean="0">
                <a:solidFill>
                  <a:srgbClr val="002060"/>
                </a:solidFill>
              </a:rPr>
              <a:t>В  МАГАЗИН  И  </a:t>
            </a:r>
            <a:r>
              <a:rPr lang="ru-RU" sz="2800" b="1" u="sng" dirty="0" smtClean="0">
                <a:solidFill>
                  <a:srgbClr val="C00000"/>
                </a:solidFill>
              </a:rPr>
              <a:t>КУПИЛ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 ТАМ  ИГРУШКУ.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14480" y="4786322"/>
            <a:ext cx="142876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43636" y="4786322"/>
            <a:ext cx="1285884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7" descr="boy_wor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196110"/>
            <a:ext cx="1299961" cy="1414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857364"/>
            <a:ext cx="8358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В  НАШЕМ  ЯЗЫКЕ   ПРЕДЛОЖЕНИЯ ОЧЕНЬ  РАЗНООБРАЗНЫ.  ИНОГДА </a:t>
            </a:r>
            <a:r>
              <a:rPr lang="ru-RU" sz="3200" b="1" dirty="0" smtClean="0">
                <a:solidFill>
                  <a:srgbClr val="C00000"/>
                </a:solidFill>
              </a:rPr>
              <a:t>ПРИ  ОДНОМ  СКАЗУЕМОМ</a:t>
            </a:r>
            <a:r>
              <a:rPr lang="ru-RU" sz="3200" b="1" dirty="0" smtClean="0">
                <a:solidFill>
                  <a:srgbClr val="002060"/>
                </a:solidFill>
              </a:rPr>
              <a:t>  МОЖЕТ БЫТЬ  </a:t>
            </a:r>
            <a:r>
              <a:rPr lang="ru-RU" sz="3200" b="1" dirty="0" smtClean="0">
                <a:solidFill>
                  <a:srgbClr val="C00000"/>
                </a:solidFill>
              </a:rPr>
              <a:t>НЕСКОЛЬКО  ПОДЛЕЖАЩИХ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4786322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НАШЕМ САДУ </a:t>
            </a:r>
            <a:r>
              <a:rPr lang="ru-RU" sz="2400" b="1" u="sng" dirty="0" smtClean="0">
                <a:solidFill>
                  <a:srgbClr val="C00000"/>
                </a:solidFill>
              </a:rPr>
              <a:t>РАСТУТ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u="sng" dirty="0" smtClean="0">
                <a:solidFill>
                  <a:srgbClr val="C00000"/>
                </a:solidFill>
              </a:rPr>
              <a:t>ЯБЛОНИ</a:t>
            </a:r>
            <a:r>
              <a:rPr lang="ru-RU" sz="2400" b="1" dirty="0" smtClean="0">
                <a:solidFill>
                  <a:srgbClr val="C00000"/>
                </a:solidFill>
              </a:rPr>
              <a:t>, </a:t>
            </a:r>
            <a:r>
              <a:rPr lang="ru-RU" sz="2400" b="1" u="sng" dirty="0" smtClean="0">
                <a:solidFill>
                  <a:srgbClr val="C00000"/>
                </a:solidFill>
              </a:rPr>
              <a:t>ВИШНИ</a:t>
            </a:r>
            <a:r>
              <a:rPr lang="ru-RU" sz="2400" b="1" dirty="0" smtClean="0">
                <a:solidFill>
                  <a:srgbClr val="C00000"/>
                </a:solidFill>
              </a:rPr>
              <a:t> И </a:t>
            </a:r>
            <a:r>
              <a:rPr lang="ru-RU" sz="2400" b="1" u="sng" dirty="0" smtClean="0">
                <a:solidFill>
                  <a:srgbClr val="C00000"/>
                </a:solidFill>
              </a:rPr>
              <a:t>СЛИВЫ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488" y="5214950"/>
            <a:ext cx="107157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boy_wor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286388"/>
            <a:ext cx="1282643" cy="1395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285992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ЛЕГКО</a:t>
            </a:r>
            <a:endParaRPr lang="ru-RU" sz="4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929066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СЪЕХАЛА</a:t>
            </a:r>
            <a:endParaRPr lang="ru-RU" sz="4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86314" y="2428868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 ГОРЫ</a:t>
            </a:r>
            <a:endParaRPr lang="ru-RU" sz="4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3143248"/>
            <a:ext cx="1481150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НА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4071942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ЛЫЖАХ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214290"/>
            <a:ext cx="5286412" cy="1938992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</a:rPr>
              <a:t>ЭТО ЧЛЕНЫ  ПРЕДЛОЖЕНИЯ? ПОЧЕМУ?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5143512"/>
            <a:ext cx="5286412" cy="1323439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002060"/>
                </a:solidFill>
              </a:rPr>
              <a:t>СОСТАВЬ ИЗ СЛОВ ПРЕДЛОЖЕНИЕ.</a:t>
            </a:r>
            <a:endParaRPr lang="ru-RU" sz="40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4643446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ЛЕГКО</a:t>
            </a:r>
            <a:endParaRPr lang="ru-RU" sz="4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14" y="3571876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СЪЕХАЛА</a:t>
            </a:r>
            <a:endParaRPr lang="ru-RU" sz="44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8992" y="5786454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 ГОРЫ</a:t>
            </a:r>
            <a:endParaRPr lang="ru-RU" sz="4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29454" y="5214950"/>
            <a:ext cx="1481150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НА</a:t>
            </a:r>
            <a:endParaRPr lang="ru-RU" sz="4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3438" y="4071942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ЛЫЖАХ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214290"/>
            <a:ext cx="7929618" cy="1569660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КАКИМ  СЛОВОМ НУЖНО ДОПОЛНИТЬ  ГРУППУ, ЧТОБЫ ПОЛУЧИЛОСЬ ПРЕДЛОЖЕНИЕ?</a:t>
            </a:r>
            <a:endParaRPr lang="ru-RU" sz="3200" b="1" u="sng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2143116"/>
            <a:ext cx="3071834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ДЕВОЧКА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3 -0.3358 " pathEditMode="relative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38 -0.00879 L 0.52223 -0.13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022E-6 L -0.37014 -0.388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39408E-6 L -0.28351 -0.26226 " pathEditMode="relative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39 0.01272 L 0.17865 -0.081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7929618" cy="1569660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2060"/>
                </a:solidFill>
              </a:rPr>
              <a:t>ПОЧЕМУ  БЕЗ  ВСТАВЛЕННОГО СЛОВА НЕ  ПОЛУЧИЛОСЬ ПРЕДЛОЖЕНИЕ?</a:t>
            </a:r>
            <a:endParaRPr lang="ru-RU" sz="3200" b="1" u="sng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3857628"/>
            <a:ext cx="8215338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ДЕВОЧКА</a:t>
            </a:r>
            <a:r>
              <a:rPr lang="ru-RU" sz="2400" b="1" dirty="0" smtClean="0">
                <a:solidFill>
                  <a:srgbClr val="002060"/>
                </a:solidFill>
              </a:rPr>
              <a:t>  ЛЕГКО СКАТИЛАСЬ  С ГОРЫ НА  ЛЫЖАХ.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7929618" cy="3539430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СРЕДИ  ЧЛЕНОВ  ПРЕДЛОЖЕНИЯ УЧЁНЫЕ  ВЫДЕЛИЛИ   ТАКИЕ, </a:t>
            </a:r>
            <a:r>
              <a:rPr lang="ru-RU" sz="3200" b="1" u="sng" dirty="0" smtClean="0">
                <a:solidFill>
                  <a:srgbClr val="002060"/>
                </a:solidFill>
              </a:rPr>
              <a:t>БЕЗ КОТОРЫХ  НЕЛЬЗЯ  ВЫРАЗИТЬ МЫСЛЬ</a:t>
            </a:r>
            <a:r>
              <a:rPr lang="ru-RU" sz="3200" b="1" dirty="0" smtClean="0">
                <a:solidFill>
                  <a:srgbClr val="002060"/>
                </a:solidFill>
              </a:rPr>
              <a:t>, А  ЗНАЧИТ  НЕЛЬЗЯ ПОСТРОИТЬ  ПРЕДЛОЖЕНИЕ.          ИХ  НАЗВАЛИ  </a:t>
            </a:r>
            <a:r>
              <a:rPr lang="ru-RU" sz="3200" b="1" dirty="0" smtClean="0">
                <a:solidFill>
                  <a:srgbClr val="C00000"/>
                </a:solidFill>
              </a:rPr>
              <a:t>ГЛАВНЫМИ ЧЛЕНАМИ  ПРЕДЛОЖЕНИЯ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5214950"/>
            <a:ext cx="8215338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ДЕВОЧКА</a:t>
            </a:r>
            <a:r>
              <a:rPr lang="ru-RU" sz="2400" b="1" dirty="0" smtClean="0">
                <a:solidFill>
                  <a:srgbClr val="002060"/>
                </a:solidFill>
              </a:rPr>
              <a:t>  ЛЕГКО </a:t>
            </a:r>
            <a:r>
              <a:rPr lang="ru-RU" sz="2400" b="1" dirty="0" smtClean="0">
                <a:solidFill>
                  <a:srgbClr val="C00000"/>
                </a:solidFill>
              </a:rPr>
              <a:t>СКАТИЛАСЬ </a:t>
            </a:r>
            <a:r>
              <a:rPr lang="ru-RU" sz="2400" b="1" dirty="0" smtClean="0">
                <a:solidFill>
                  <a:srgbClr val="002060"/>
                </a:solidFill>
              </a:rPr>
              <a:t> С ГОРЫ НА  ЛЫЖАХ.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28662" y="714356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Грамматическая основа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928794" y="1357298"/>
            <a:ext cx="1524000" cy="8382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357818" y="1428736"/>
            <a:ext cx="1447800" cy="8382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8596" y="2357430"/>
            <a:ext cx="41434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подлежащее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286380" y="2357430"/>
            <a:ext cx="320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сказуемое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4282" y="3071810"/>
            <a:ext cx="388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(о ком? </a:t>
            </a: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о </a:t>
            </a: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чем? говорится   в предложении)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214942" y="3357562"/>
            <a:ext cx="358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(Что говорится о подлежащем?)</a:t>
            </a: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500694" y="3097527"/>
            <a:ext cx="2714644" cy="45721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5214950"/>
            <a:ext cx="9001156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</a:rPr>
              <a:t>ДЕВОЧКА</a:t>
            </a:r>
            <a:r>
              <a:rPr lang="ru-RU" sz="2400" b="1" dirty="0" smtClean="0">
                <a:solidFill>
                  <a:srgbClr val="002060"/>
                </a:solidFill>
              </a:rPr>
              <a:t>  ЛЕГКО </a:t>
            </a:r>
            <a:r>
              <a:rPr lang="ru-RU" sz="2800" b="1" u="sng" dirty="0" smtClean="0">
                <a:solidFill>
                  <a:srgbClr val="002060"/>
                </a:solidFill>
              </a:rPr>
              <a:t>СКАТИЛАСЬ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С ГОРЫ НА  ЛЫЖАХ.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14678" y="5857892"/>
            <a:ext cx="2214578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28662" y="714356"/>
            <a:ext cx="7696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Грамматическая основа</a:t>
            </a: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928794" y="1357298"/>
            <a:ext cx="1524000" cy="8382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5357818" y="1428736"/>
            <a:ext cx="1447800" cy="838200"/>
          </a:xfrm>
          <a:prstGeom prst="line">
            <a:avLst/>
          </a:prstGeom>
          <a:ln w="57150"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28596" y="2357430"/>
            <a:ext cx="41434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подлежащее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286380" y="2357430"/>
            <a:ext cx="3200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сказуемое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14282" y="3071810"/>
            <a:ext cx="3886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(кто? что?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Имя сущ.  И.П.)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5214942" y="3357562"/>
            <a:ext cx="3581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(что сделала? Что сделает?   Гл.)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V="1">
            <a:off x="5500694" y="3097527"/>
            <a:ext cx="2714644" cy="45721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5214950"/>
            <a:ext cx="9001156" cy="700086"/>
          </a:xfrm>
          <a:prstGeom prst="roundRect">
            <a:avLst/>
          </a:prstGeom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7030A0"/>
                </a:solidFill>
              </a:rPr>
              <a:t>ДЕВОЧКА</a:t>
            </a:r>
            <a:r>
              <a:rPr lang="ru-RU" sz="2400" b="1" dirty="0" smtClean="0">
                <a:solidFill>
                  <a:srgbClr val="002060"/>
                </a:solidFill>
              </a:rPr>
              <a:t>  ЛЕГКО </a:t>
            </a:r>
            <a:r>
              <a:rPr lang="ru-RU" sz="2800" b="1" u="sng" dirty="0" smtClean="0">
                <a:solidFill>
                  <a:srgbClr val="002060"/>
                </a:solidFill>
              </a:rPr>
              <a:t>СКАТИЛАСЬ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С ГОРЫ НА  ЛЫЖАХ.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214678" y="5857892"/>
            <a:ext cx="2214578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142984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ПОДЛЕЖАЩЕЕ  И  СКАЗУЕМОЕ   </a:t>
            </a:r>
            <a:r>
              <a:rPr lang="ru-RU" sz="2800" b="1" dirty="0" smtClean="0">
                <a:solidFill>
                  <a:srgbClr val="002060"/>
                </a:solidFill>
              </a:rPr>
              <a:t>МОГУТ СЛЕДОВАТЬ В  РАЗНОМ  ПОРЯДКЕ  И РАСПОЛАГАТЬСЯ  В  РАЗНЫХ  МЕСТАХ ПРЕДЛОЖЕНИЯ,  НО  ПРИ  ЭТОМ  ОНИ </a:t>
            </a:r>
            <a:r>
              <a:rPr lang="ru-RU" sz="2800" b="1" u="sng" dirty="0" smtClean="0">
                <a:solidFill>
                  <a:srgbClr val="C00000"/>
                </a:solidFill>
              </a:rPr>
              <a:t>СВЯЗАНЫ  МЕЖЛУ  СОБОЙ  ПО  СМЫСЛУ И  ПО  ФОРМЕ.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4357694"/>
            <a:ext cx="89297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МАЛЬЧИК</a:t>
            </a:r>
            <a:r>
              <a:rPr lang="ru-RU" sz="2800" b="1" dirty="0" smtClean="0"/>
              <a:t>   </a:t>
            </a:r>
            <a:r>
              <a:rPr lang="ru-RU" sz="2800" b="1" u="sng" dirty="0" smtClean="0">
                <a:solidFill>
                  <a:srgbClr val="C00000"/>
                </a:solidFill>
              </a:rPr>
              <a:t>ИГРАЛ</a:t>
            </a:r>
            <a:r>
              <a:rPr lang="ru-RU" sz="2800" b="1" dirty="0" smtClean="0"/>
              <a:t>  В  МЯЧ.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  ЛЕСУ  </a:t>
            </a:r>
            <a:r>
              <a:rPr lang="ru-RU" sz="2800" b="1" u="sng" dirty="0" smtClean="0">
                <a:solidFill>
                  <a:srgbClr val="C00000"/>
                </a:solidFill>
              </a:rPr>
              <a:t>РАСТЁТ</a:t>
            </a:r>
            <a:r>
              <a:rPr lang="ru-RU" sz="2800" b="1" dirty="0" smtClean="0"/>
              <a:t>  БОЛЬШОЕ  </a:t>
            </a:r>
            <a:r>
              <a:rPr lang="ru-RU" sz="2800" b="1" u="sng" dirty="0" smtClean="0">
                <a:solidFill>
                  <a:srgbClr val="C00000"/>
                </a:solidFill>
              </a:rPr>
              <a:t>ДЕРЕВО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САМЫЕ  УМНЫЕ  </a:t>
            </a:r>
            <a:r>
              <a:rPr lang="ru-RU" sz="2800" b="1" u="sng" dirty="0" smtClean="0">
                <a:solidFill>
                  <a:srgbClr val="C00000"/>
                </a:solidFill>
              </a:rPr>
              <a:t>ДЕТИ</a:t>
            </a:r>
            <a:r>
              <a:rPr lang="ru-RU" sz="2800" b="1" dirty="0" smtClean="0"/>
              <a:t>  </a:t>
            </a:r>
            <a:r>
              <a:rPr lang="ru-RU" sz="2800" b="1" u="sng" dirty="0" smtClean="0">
                <a:solidFill>
                  <a:srgbClr val="C00000"/>
                </a:solidFill>
              </a:rPr>
              <a:t>УЧАТСЯ</a:t>
            </a:r>
            <a:r>
              <a:rPr lang="ru-RU" sz="2800" b="1" dirty="0" smtClean="0"/>
              <a:t>  В </a:t>
            </a:r>
            <a:r>
              <a:rPr lang="ru-RU" sz="2800" b="1" dirty="0" smtClean="0">
                <a:latin typeface="Arial Black" pitchFamily="34" charset="0"/>
              </a:rPr>
              <a:t>3</a:t>
            </a:r>
            <a:r>
              <a:rPr lang="ru-RU" sz="2800" b="1" dirty="0" smtClean="0"/>
              <a:t>  КЛАССЕ.</a:t>
            </a:r>
          </a:p>
          <a:p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357422" y="4857760"/>
            <a:ext cx="1214446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85918" y="5715016"/>
            <a:ext cx="142876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572000" y="6572272"/>
            <a:ext cx="142876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7" descr="boy_wor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714884"/>
            <a:ext cx="1151313" cy="125252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14348" y="4071942"/>
            <a:ext cx="1428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М.Р.  ЕД.Ч.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4071942"/>
            <a:ext cx="1428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М.Р.  ЕД.Ч.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8" y="4857760"/>
            <a:ext cx="1428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.Р.  ЕД.Ч.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929198"/>
            <a:ext cx="10715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ЕД.Ч.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786454"/>
            <a:ext cx="10715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МН.Ч.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5786454"/>
            <a:ext cx="10001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М.Р.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4422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ПОДЛЕЖАЩЕЕ</a:t>
            </a:r>
            <a:r>
              <a:rPr lang="ru-RU" sz="2800" b="1" dirty="0" smtClean="0">
                <a:solidFill>
                  <a:srgbClr val="002060"/>
                </a:solidFill>
              </a:rPr>
              <a:t>   МОЖЕТ БЫТЬ  ВЫРАЖЕНО КАК  </a:t>
            </a:r>
            <a:r>
              <a:rPr lang="ru-RU" sz="2800" b="1" dirty="0" smtClean="0">
                <a:solidFill>
                  <a:srgbClr val="C00000"/>
                </a:solidFill>
              </a:rPr>
              <a:t>ИМЕНЕМ СУЩЕСТВИТЕЛЬНЫМ</a:t>
            </a:r>
            <a:r>
              <a:rPr lang="ru-RU" sz="2800" b="1" dirty="0" smtClean="0">
                <a:solidFill>
                  <a:srgbClr val="002060"/>
                </a:solidFill>
              </a:rPr>
              <a:t>, ТАК И </a:t>
            </a:r>
            <a:r>
              <a:rPr lang="ru-RU" sz="2800" b="1" dirty="0" smtClean="0">
                <a:solidFill>
                  <a:srgbClr val="C00000"/>
                </a:solidFill>
              </a:rPr>
              <a:t>ЛИЧНЫМ МЕСТОИМЕНИЕМ </a:t>
            </a:r>
            <a:r>
              <a:rPr lang="ru-RU" sz="2800" b="1" dirty="0" smtClean="0">
                <a:solidFill>
                  <a:srgbClr val="002060"/>
                </a:solidFill>
              </a:rPr>
              <a:t>В ИМЕНИТЕЛЬНОМ ПАДЕЖЕ.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4143380"/>
            <a:ext cx="55721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МАМА</a:t>
            </a: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ru-RU" sz="2800" b="1" u="sng" dirty="0" smtClean="0">
                <a:solidFill>
                  <a:srgbClr val="C00000"/>
                </a:solidFill>
              </a:rPr>
              <a:t>МОЕТ</a:t>
            </a:r>
            <a:r>
              <a:rPr lang="ru-RU" sz="2800" b="1" dirty="0" smtClean="0">
                <a:solidFill>
                  <a:srgbClr val="002060"/>
                </a:solidFill>
              </a:rPr>
              <a:t>  ПОСУДУ.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</a:rPr>
              <a:t>Я</a:t>
            </a:r>
            <a:r>
              <a:rPr lang="ru-RU" sz="2800" b="1" dirty="0" smtClean="0">
                <a:solidFill>
                  <a:srgbClr val="C00000"/>
                </a:solidFill>
              </a:rPr>
              <a:t>  </a:t>
            </a:r>
            <a:r>
              <a:rPr lang="ru-RU" sz="2800" b="1" u="sng" dirty="0" smtClean="0">
                <a:solidFill>
                  <a:srgbClr val="C00000"/>
                </a:solidFill>
              </a:rPr>
              <a:t>ПОМОГАЮ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МАМЕ.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868" y="4643446"/>
            <a:ext cx="100013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71736" y="5929330"/>
            <a:ext cx="2071702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00232" y="3857628"/>
            <a:ext cx="1785950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 СУЩ. И.П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5143512"/>
            <a:ext cx="1571636" cy="36933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МЕСТ. И.П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" name="Picture 7" descr="boy_work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86322"/>
            <a:ext cx="1904270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FF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310</Words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кал</cp:lastModifiedBy>
  <cp:revision>7</cp:revision>
  <dcterms:created xsi:type="dcterms:W3CDTF">2010-02-25T17:56:32Z</dcterms:created>
  <dcterms:modified xsi:type="dcterms:W3CDTF">2010-02-25T19:00:20Z</dcterms:modified>
</cp:coreProperties>
</file>