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6" r:id="rId5"/>
    <p:sldId id="260" r:id="rId6"/>
    <p:sldId id="259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3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rgbClr val="C4277F"/>
                </a:solidFill>
                <a:effectLst/>
                <a:latin typeface="Comic Sans MS" pitchFamily="66" charset="0"/>
              </a:rPr>
              <a:t>Фонетическая сказка</a:t>
            </a:r>
            <a:br>
              <a:rPr lang="ru-RU" sz="4800" dirty="0">
                <a:solidFill>
                  <a:srgbClr val="C4277F"/>
                </a:solidFill>
                <a:effectLst/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Сказка о мистере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Язычке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5472608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60486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32847" cy="144016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Утром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Язычок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 проснулся (дети трут глаза, «просыпаясь»), встал, открыл шторки на окне  [w-w-w-w].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Погода стояла хорошая, и он воскликнул [a:], [o:]. 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63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2646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534000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Язычок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позавтракал и решил попить чаю, но он был очень горячим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он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подул [f]-[v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endParaRPr lang="ru-R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981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640960" cy="62646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4068960" cy="2002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    После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завтрака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Язычок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отправился погулять.</a:t>
            </a:r>
            <a:r>
              <a:rPr lang="ru-RU" sz="2000" b="1" i="1" dirty="0">
                <a:solidFill>
                  <a:srgbClr val="FF0000"/>
                </a:solidFill>
                <a:latin typeface="Comic Sans MS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arial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08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61206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1006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0000"/>
                </a:solidFill>
                <a:latin typeface="Comic Sans MS"/>
              </a:rPr>
              <a:t> 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Во дворе он увидел птичку с птенцами. Она звала из 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vi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706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206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661248"/>
            <a:ext cx="5112568" cy="72008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Под деревом сидела мама-свинья с поросятами и звала из 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]-[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wi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].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162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7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952328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Навстречу ему выбежала злая собака и зарычала [r]-[r]-[r].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Язычок сказал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ответ [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], топнул ногой, и собака убежала</a:t>
            </a:r>
            <a:r>
              <a:rPr lang="ru-RU" sz="2000" i="1" dirty="0">
                <a:solidFill>
                  <a:srgbClr val="000000"/>
                </a:solidFill>
                <a:effectLst/>
                <a:latin typeface="Comic Sans MS" pitchFamily="66" charset="0"/>
              </a:rPr>
              <a:t>.</a:t>
            </a:r>
            <a:r>
              <a:rPr lang="ru-RU" sz="2000" dirty="0">
                <a:solidFill>
                  <a:srgbClr val="5D5D5D"/>
                </a:solidFill>
                <a:effectLst/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5D5D5D"/>
                </a:solidFill>
                <a:effectLst/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59766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650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Но вдруг подползла змея и зашипела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sh-sh-sh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 Зуб у змея сломался, и она зашипела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th-th-th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Язычок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/>
              </a:rPr>
              <a:t> улыбнулся и пошел домой, где его ждали дела.</a:t>
            </a:r>
            <a:endParaRPr lang="ru-RU" sz="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662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72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Фонетическая сказка "Сказка о мистере Язычке”  </vt:lpstr>
      <vt:lpstr>Утром Язычок проснулся (дети трут глаза, «просыпаясь»), встал, открыл шторки на окне  [w-w-w-w]. Погода стояла хорошая, и он воскликнул [a:], [o:]. </vt:lpstr>
      <vt:lpstr>Язычок позавтракал и решил попить чаю, но он был очень горячим и он подул [f]-[v].</vt:lpstr>
      <vt:lpstr>    После завтрака Язычок отправился погулять.  </vt:lpstr>
      <vt:lpstr> Во дворе он увидел птичку с птенцами. Она звала из [vi]-[vi]-[vi]. </vt:lpstr>
      <vt:lpstr>Под деревом сидела мама-свинья с поросятами и звала из [wi]-[wi]-[wi]. </vt:lpstr>
      <vt:lpstr>Навстречу ему выбежала злая собака и зарычала [r]-[r]-[r]. Язычок сказал в ответ [br], топнул ногой, и собака убежала. </vt:lpstr>
      <vt:lpstr>Но вдруг подползла змея и зашипела sh-sh-sh. Зуб у змея сломался, и она зашипела th-th-th. Язычок улыбнулся и пошел домой, где его ждали дела.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Галчонок</cp:lastModifiedBy>
  <cp:revision>22</cp:revision>
  <dcterms:created xsi:type="dcterms:W3CDTF">2014-10-27T11:10:13Z</dcterms:created>
  <dcterms:modified xsi:type="dcterms:W3CDTF">2015-10-05T06:30:52Z</dcterms:modified>
</cp:coreProperties>
</file>