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7" r:id="rId2"/>
    <p:sldId id="264" r:id="rId3"/>
    <p:sldId id="266" r:id="rId4"/>
    <p:sldId id="267" r:id="rId5"/>
    <p:sldId id="259" r:id="rId6"/>
    <p:sldId id="256" r:id="rId7"/>
    <p:sldId id="258" r:id="rId8"/>
    <p:sldId id="261" r:id="rId9"/>
    <p:sldId id="262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3399"/>
    <a:srgbClr val="CC3300"/>
    <a:srgbClr val="FF0000"/>
    <a:srgbClr val="000000"/>
    <a:srgbClr val="0000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00" autoAdjust="0"/>
    <p:restoredTop sz="94660"/>
  </p:normalViewPr>
  <p:slideViewPr>
    <p:cSldViewPr>
      <p:cViewPr varScale="1">
        <p:scale>
          <a:sx n="79" d="100"/>
          <a:sy n="79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EE7DE-A984-430F-925B-EB2CC9A46B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8C037-995A-4DF6-BD3A-C502D691C5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EC65A-F024-4BA3-8000-958192C46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DE85C-0F17-4215-83D2-49C120357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147F5-0721-4BC7-9E43-9CB996455E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BCAE8-8B09-4A5B-9BF5-BB3D57C6B9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21BFD-B4EC-4944-84CD-F6C0E1832D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CF40A-6B4B-4939-B556-0B352C9F83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A6E88-0F32-442B-9679-F745C7318A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6114-A7FC-4374-98D5-B13CB9517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34D3A-E695-4186-9071-FED379A050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6744DD-1AD4-4D9E-AF43-F81E107F89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WordArt 18"/>
          <p:cNvSpPr>
            <a:spLocks noChangeArrowheads="1" noChangeShapeType="1" noTextEdit="1"/>
          </p:cNvSpPr>
          <p:nvPr/>
        </p:nvSpPr>
        <p:spPr bwMode="auto">
          <a:xfrm>
            <a:off x="-63500" y="692150"/>
            <a:ext cx="9272588" cy="4968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Алёшина Ольга Львовона</a:t>
            </a:r>
          </a:p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Учитель начальных классов</a:t>
            </a:r>
          </a:p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МОУ "СОШ №4"</a:t>
            </a:r>
          </a:p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Тульской обл., г.Ефремова, ул. </a:t>
            </a:r>
          </a:p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Словацкого восстания,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праздн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0361" name="WordArt 9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777162" cy="10525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Классные праздники</a:t>
            </a:r>
          </a:p>
        </p:txBody>
      </p:sp>
      <p:pic>
        <p:nvPicPr>
          <p:cNvPr id="100362" name="Picture 10" descr="Изображение 19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3860800"/>
            <a:ext cx="4105275" cy="2705100"/>
          </a:xfrm>
          <a:prstGeom prst="rect">
            <a:avLst/>
          </a:prstGeom>
          <a:noFill/>
        </p:spPr>
      </p:pic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95288" y="1268413"/>
            <a:ext cx="3168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Интересно и празднично проходят познавательные тематические утренники. 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932363" y="4149725"/>
            <a:ext cx="34575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Здесь продолжается работа по формированию у детей любви к родному краю, русским традициям, прививаются навыки артистизма и творческой самостоятельной деятельности.</a:t>
            </a:r>
          </a:p>
        </p:txBody>
      </p:sp>
      <p:pic>
        <p:nvPicPr>
          <p:cNvPr id="100365" name="Picture 13" descr="DSC0235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7900" y="1052513"/>
            <a:ext cx="3663950" cy="274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003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nimBg="1"/>
      <p:bldP spid="100363" grpId="0"/>
      <p:bldP spid="100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2" name="Picture 12" descr="тет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79388" y="836613"/>
            <a:ext cx="87852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00000"/>
                </a:solidFill>
                <a:latin typeface="Arial Black" pitchFamily="34" charset="0"/>
              </a:rPr>
              <a:t>Закончился один из многих школьных дней, где я учила, вдохновляла, утешала, возвышала каждого ученика, вселяла любовь к Отечеству, веру в людей. В памяти всплывают слова В.С. Сухомлинского: «Любить можно то, чему уже отдал частицу своей души». Только ли частицу? Сколько таких кусочков души уже отдано за два десятилетия! И сколько ещё предстоит отдать! Поэтому завтра у меня вновь появится великое желание учить детей, творить и побуждать к творчеству. Ведь я, учитель, - созидатель человеческой души, я – пахарь, я – сеятель. Я в ответе за них, своих учеников.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4" name="Picture 8" descr="школ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1385" name="WordArt 9"/>
          <p:cNvSpPr>
            <a:spLocks noChangeArrowheads="1" noChangeShapeType="1" noTextEdit="1"/>
          </p:cNvSpPr>
          <p:nvPr/>
        </p:nvSpPr>
        <p:spPr bwMode="auto">
          <a:xfrm>
            <a:off x="323850" y="2276475"/>
            <a:ext cx="8496300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Один день из жизни учителя...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P10103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431" name="WordArt 7"/>
          <p:cNvSpPr>
            <a:spLocks noChangeArrowheads="1" noChangeShapeType="1" noTextEdit="1"/>
          </p:cNvSpPr>
          <p:nvPr/>
        </p:nvSpPr>
        <p:spPr bwMode="auto">
          <a:xfrm>
            <a:off x="611188" y="1700213"/>
            <a:ext cx="7848600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 каждый час, и каждую минуту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 чьи-то судьбах вечная забота.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Частицу сердца отдавать кому-то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Такая, брат,у нас с тобой работа!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5693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latin typeface="Tahoma" pitchFamily="34" charset="0"/>
              </a:rPr>
              <a:t>Звенит звонок…  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latin typeface="Tahoma" pitchFamily="34" charset="0"/>
              </a:rPr>
              <a:t>Уже светятся навстречу мне доверчивые лица. Детская душа желает приобщиться к чуду. Моя же роль – помогать ученикам отыскивать чудеса на каждом уроке. И мы их находим…</a:t>
            </a:r>
          </a:p>
          <a:p>
            <a:pPr>
              <a:spcBef>
                <a:spcPct val="50000"/>
              </a:spcBef>
            </a:pPr>
            <a:endParaRPr lang="ru-RU" b="1" i="1">
              <a:latin typeface="Tahoma" pitchFamily="34" charset="0"/>
            </a:endParaRPr>
          </a:p>
        </p:txBody>
      </p:sp>
      <p:pic>
        <p:nvPicPr>
          <p:cNvPr id="117766" name="Picture 6" descr="Изображение 2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3789363"/>
            <a:ext cx="4262438" cy="2808287"/>
          </a:xfrm>
          <a:prstGeom prst="rect">
            <a:avLst/>
          </a:prstGeom>
          <a:noFill/>
        </p:spPr>
      </p:pic>
      <p:pic>
        <p:nvPicPr>
          <p:cNvPr id="117767" name="Picture 7" descr="звон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8913"/>
            <a:ext cx="2017713" cy="1439862"/>
          </a:xfrm>
          <a:prstGeom prst="rect">
            <a:avLst/>
          </a:prstGeom>
          <a:noFill/>
        </p:spPr>
      </p:pic>
      <p:pic>
        <p:nvPicPr>
          <p:cNvPr id="117768" name="Picture 8" descr="звон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4075" y="188913"/>
            <a:ext cx="2087563" cy="1512887"/>
          </a:xfrm>
          <a:prstGeom prst="rect">
            <a:avLst/>
          </a:prstGeom>
          <a:noFill/>
        </p:spPr>
      </p:pic>
      <p:pic>
        <p:nvPicPr>
          <p:cNvPr id="117769" name="Picture 9" descr="звон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7900" y="188913"/>
            <a:ext cx="2160588" cy="1439862"/>
          </a:xfrm>
          <a:prstGeom prst="rect">
            <a:avLst/>
          </a:prstGeom>
          <a:noFill/>
        </p:spPr>
      </p:pic>
      <p:pic>
        <p:nvPicPr>
          <p:cNvPr id="117770" name="Picture 10" descr="звон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7050" y="188913"/>
            <a:ext cx="2087563" cy="151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763713" y="1125538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pic>
        <p:nvPicPr>
          <p:cNvPr id="90124" name="Picture 12" descr="книг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25" name="WordArt 13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6534150" cy="952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Урок чтения</a:t>
            </a:r>
          </a:p>
        </p:txBody>
      </p:sp>
      <p:pic>
        <p:nvPicPr>
          <p:cNvPr id="90127" name="Picture 15" descr="Изображение 2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4478338"/>
            <a:ext cx="2808287" cy="2190750"/>
          </a:xfrm>
          <a:prstGeom prst="rect">
            <a:avLst/>
          </a:prstGeom>
          <a:noFill/>
        </p:spPr>
      </p:pic>
      <p:sp>
        <p:nvSpPr>
          <p:cNvPr id="90128" name="Text Box 16"/>
          <p:cNvSpPr txBox="1">
            <a:spLocks noChangeArrowheads="1"/>
          </p:cNvSpPr>
          <p:nvPr/>
        </p:nvSpPr>
        <p:spPr bwMode="auto">
          <a:xfrm rot="1913674">
            <a:off x="2339975" y="1916113"/>
            <a:ext cx="4248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00"/>
                </a:solidFill>
              </a:rPr>
              <a:t>«Уроками жизни» стали уроки классного и внеклассного чтения. Это настоящая школа воспитания больших чувств, глубины мысли, самостоятельных поисков.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90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4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nimBg="1"/>
      <p:bldP spid="90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перо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993063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000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Урок русского языка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95288" y="1125538"/>
            <a:ext cx="85693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А разве не чудо побывать «в гостях у русского языка»? Многочисленные приёмы позволяют детям почувствовать богатство и красоту языка. Вот сегодня мои ученики пишут сочинение на тему: «Если бы я был волшебником». Идёт важная работа по развитию мысли, нравственных качеств.</a:t>
            </a:r>
          </a:p>
        </p:txBody>
      </p:sp>
      <p:pic>
        <p:nvPicPr>
          <p:cNvPr id="2074" name="Picture 26" descr="Изображение 2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2420938"/>
            <a:ext cx="3671887" cy="2736850"/>
          </a:xfrm>
          <a:prstGeom prst="rect">
            <a:avLst/>
          </a:prstGeom>
          <a:noFill/>
        </p:spPr>
      </p:pic>
      <p:pic>
        <p:nvPicPr>
          <p:cNvPr id="2075" name="Picture 27" descr="Изображение 23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9700" y="3789363"/>
            <a:ext cx="3600450" cy="2747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  <p:bldP spid="20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684213" y="404813"/>
            <a:ext cx="79200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900113" y="981075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pic>
        <p:nvPicPr>
          <p:cNvPr id="88073" name="Picture 9" descr="мате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</p:spPr>
      </p:pic>
      <p:sp>
        <p:nvSpPr>
          <p:cNvPr id="88075" name="WordArt 11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351837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000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Урок математики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179388" y="1052513"/>
            <a:ext cx="8748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00"/>
                </a:solidFill>
              </a:rPr>
              <a:t>Чудеса находим в играх, занимательных упражнениях, конкурсных заданиях на математике, где широко применяю математические диктанты с самыми разнообразными заданиями, способствующими расширению кругозора учащихся, а используя игровые моменты, интересно провожу устный счет, стараясь научить детей бегло, развивать у них смекалку.</a:t>
            </a:r>
          </a:p>
        </p:txBody>
      </p:sp>
      <p:pic>
        <p:nvPicPr>
          <p:cNvPr id="88078" name="Picture 14" descr="Изображение 2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3068638"/>
            <a:ext cx="5795962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88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5" name="Picture 11" descr="мольбер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8316" name="WordArt 12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Урок изобразительного искусства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3203575" y="1412875"/>
            <a:ext cx="360045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00"/>
                </a:solidFill>
              </a:rPr>
              <a:t>Увлекательно и интересно проходят уроки изобразительного искусства. У каждого ребёнка есть задатки художника. Он смотрит на мир удивленными глазами и видит его не таким, как мы, взрослые. Мои воспитанники принимают активное участие в конкурсе рисунков.</a:t>
            </a:r>
          </a:p>
          <a:p>
            <a:pPr algn="ctr">
              <a:spcBef>
                <a:spcPct val="50000"/>
              </a:spcBef>
            </a:pPr>
            <a:endParaRPr lang="ru-RU" sz="1400">
              <a:solidFill>
                <a:srgbClr val="000000"/>
              </a:solidFill>
            </a:endParaRPr>
          </a:p>
        </p:txBody>
      </p:sp>
      <p:pic>
        <p:nvPicPr>
          <p:cNvPr id="98318" name="Picture 14" descr="Изображение 23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4652963"/>
            <a:ext cx="2520950" cy="2016125"/>
          </a:xfrm>
          <a:prstGeom prst="rect">
            <a:avLst/>
          </a:prstGeom>
          <a:noFill/>
        </p:spPr>
      </p:pic>
      <p:pic>
        <p:nvPicPr>
          <p:cNvPr id="98319" name="Picture 15" descr="Изображение 2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1484313"/>
            <a:ext cx="2447925" cy="1871662"/>
          </a:xfrm>
          <a:prstGeom prst="rect">
            <a:avLst/>
          </a:prstGeom>
          <a:noFill/>
        </p:spPr>
      </p:pic>
      <p:pic>
        <p:nvPicPr>
          <p:cNvPr id="98324" name="Picture 20" descr="Изображение 24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7763" y="4422775"/>
            <a:ext cx="2808287" cy="226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98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 animBg="1"/>
      <p:bldP spid="98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3" name="Picture 15" descr="бер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684213" y="1628775"/>
            <a:ext cx="8208962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00000"/>
                </a:solidFill>
              </a:rPr>
              <a:t>На уроках я учила детей видеть красоту и неповторимость окружающего мира, восхищаться ею, радоваться и дивиться, учиться находить неожиданное в обычном, новое – в давно известном. </a:t>
            </a:r>
          </a:p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00000"/>
                </a:solidFill>
              </a:rPr>
              <a:t>А потом, выйдя на прогулку с детьми, было приятно услышать как ребята выдыхают восхищенно: «И почему раньше я не замечал, какие красивые у берёзы ветки? Какой сказочный наряд у дуба!» Ну разве это не чудо?!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478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Tahoma</vt:lpstr>
      <vt:lpstr>Arial Black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Notka</cp:lastModifiedBy>
  <cp:revision>9</cp:revision>
  <dcterms:created xsi:type="dcterms:W3CDTF">2010-01-07T15:34:00Z</dcterms:created>
  <dcterms:modified xsi:type="dcterms:W3CDTF">2013-01-13T07:54:35Z</dcterms:modified>
</cp:coreProperties>
</file>