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343904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АНАЛИЗ  ГЛАГОЛА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 КАК  ЧАСТИ  РЕЧИ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929198"/>
            <a:ext cx="4486284" cy="17526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РУССКИЙ ЯЗЫК, 3 КЛАСС</a:t>
            </a:r>
          </a:p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УМК «ГАРМОНИЯ»</a:t>
            </a:r>
          </a:p>
          <a:p>
            <a:pPr algn="l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МАРЧЕНКО Е.В.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кал\Pictures\картинки\Анимация\мальчишки\8 (2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428604"/>
            <a:ext cx="719134" cy="719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ПОСЛУШАЙ СЛОВО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ЗАЗВУЧАЛА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кал\Pictures\картинки\Анимация\музыка\оркестрик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2714644" cy="21943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124" y="2357430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 КАКИМ СЛОВОМ МОЖНО СОЕДИНИТЬ  СЛОВО ЗАЗВУЧАЛА?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507207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ЗАЗВУЧАЛА МУЗЫКА.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ПОРАЗМЫШЛЯЕМ НАД СЛОВОМ. ПРОВЕДЁМ АНАЛИЗ ЭТОГО СЛОВА: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1.ОБЪЯСНИ  ЗНАЧЕНИЕ СЛОВА;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85736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2. ВЫПОЛНИ ЗВУКО- БУКВЕНЫЙ РАЗБОР (З-Б);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285992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ПОКАЖИ СТРОЕНИЕ СЛОВА (С.С.);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264318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4. РАЗБЕРИ СЛОВО КАК ЧАСТЬ РЕЧИ;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8715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  <a:ea typeface="Batang" pitchFamily="18" charset="-127"/>
              </a:rPr>
              <a:t>АНАЛИЗ ГЛАГОЛА КАК ЧАСТИ РЕЧИ (Ч.Р.)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1.ПРОВЕРЬ: ЭТО СЛОВО ГЛАГОЛ ИЛИ НЕТ?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НА КАКОЙ ВОПРОС ОТВЕЧАЕТ СЛОВО;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ЧТО СЛОВО ОБОЗНАЧАЕТ;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МОЖЕТ ЛИ ИЗМЕНЯТЬСЯ ПО ВРМЕНАМ?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2. НАЗОВИ НАЧАЛЬНОУ (НЕОПРЕДЕЛЁННУЮ) ФОРМУ.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ОПРЕДЕЛИ, В КАКОЙ ФОРМЕ ГЛАГОЛ УПОТРЕБЛЁН: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ВРЕМЯ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ЧИСЛО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8596" y="4429132"/>
            <a:ext cx="785818" cy="57150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596" y="5000636"/>
            <a:ext cx="785818" cy="35719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85852" y="428625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РОД (ДЛЯ ПРОШ. В. ЕД.Ч.)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5143512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ЛИЦО (ДЛЯ НАСТ. И БУД. В.)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14290"/>
            <a:ext cx="4714908" cy="857232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НАПРИМЕР:</a:t>
            </a:r>
            <a:endParaRPr lang="ru-RU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7161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ПРОЧИТАЕШЬ – ЧТО СДЕЛАЕШЬ?, ДЕЙСТВ., </a:t>
            </a:r>
          </a:p>
          <a:p>
            <a:pPr marL="342900" indent="-34290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ИЗМ. ПО ВР.- ГЛ.</a:t>
            </a:r>
          </a:p>
          <a:p>
            <a:pPr marL="342900" indent="-34290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2.  НЕОПР. Ф.- ЧТО СДЕЛАТЬ? – ПРОЧИТАТЬ.</a:t>
            </a:r>
          </a:p>
          <a:p>
            <a:pPr marL="342900" indent="-34290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 В БУД. ВР., В ЕД.Ч., ВО 2 Л.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3" descr="C:\Users\кал\Pictures\картинки\Анимация\мальчишки\mensen_jongen_kniktschrijf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143512"/>
            <a:ext cx="843233" cy="1295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185</Words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АНАЛИЗ  ГЛАГОЛА  КАК  ЧАСТИ  РЕЧИ</vt:lpstr>
      <vt:lpstr>ПОСЛУШАЙ СЛОВО ЗАЗВУЧАЛА</vt:lpstr>
      <vt:lpstr>Слайд 3</vt:lpstr>
      <vt:lpstr>Слайд 4</vt:lpstr>
      <vt:lpstr>НАПРИМЕР: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ГЛАГОЛА  КАК  ЧАСТИ  РЕЧИ</dc:title>
  <dc:creator>ЕЛЕНА</dc:creator>
  <cp:lastModifiedBy>кал</cp:lastModifiedBy>
  <cp:revision>4</cp:revision>
  <dcterms:created xsi:type="dcterms:W3CDTF">2010-01-24T15:15:35Z</dcterms:created>
  <dcterms:modified xsi:type="dcterms:W3CDTF">2010-01-24T15:54:02Z</dcterms:modified>
</cp:coreProperties>
</file>