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FE075-3988-4BA0-93C4-9DF27E4CFB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5562-B5AA-48AB-ABD0-BC78674A7A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МАСТЕР-КЛАСС ПО ОБУЧЕНИЮ ТЕХНИКЕ КЛАССИЧЕСКИХ ХОДОВ.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/>
              <a:t>ПРЕПОДАВАТЕЛЬ: ДЕМЬЯНЕНКО ОКСАНА АЛЕКСАНДРОВНА</a:t>
            </a:r>
            <a:endParaRPr lang="ru-RU" dirty="0"/>
          </a:p>
          <a:p>
            <a:r>
              <a:rPr lang="ru-RU" i="1" dirty="0"/>
              <a:t>21.02.2015</a:t>
            </a:r>
            <a:endParaRPr lang="ru-RU" dirty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МАСТЕР-КЛАСС ПО ОБУЧЕНИЮ ТЕХНИКЕ КЛАССИЧЕСКИХ ХОДОВ.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ОДНОВРЕМЕННЫЙ ОДНОШАЖНЫЙ ХОД.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ПОПЕРЕМЕННЫЙ ДВУХШАЖНЫЙ ХОД.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МАСТЕР-КЛАСС ПО ОБУЧЕНИЮ ТЕХНИКЕ КЛАССИЧЕСКИХ ХОДОВ. </vt:lpstr>
      <vt:lpstr>ОДНОВРЕМЕННЫЙ ОДНОШАЖНЫЙ ХОД.</vt:lpstr>
      <vt:lpstr>ПОПЕРЕМЕННЫЙ ДВУХШАЖНЫЙ ХОД.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ОБУЧЕНИЮ ТЕХНИКЕ КЛАССИЧЕСКИХ ХОДОВ. </dc:title>
  <dc:creator>Любимая Моя Надечка</dc:creator>
  <cp:lastModifiedBy>Любимая Моя Надечка</cp:lastModifiedBy>
  <cp:revision>1</cp:revision>
  <dcterms:created xsi:type="dcterms:W3CDTF">2016-03-21T16:56:38Z</dcterms:created>
  <dcterms:modified xsi:type="dcterms:W3CDTF">2016-03-21T17:01:30Z</dcterms:modified>
</cp:coreProperties>
</file>