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99" y="586089"/>
            <a:ext cx="6478488" cy="1894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Мастер-класс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участника кожуунного конкурса профессионального мастерства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«Воспитатель года - 2016»,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номинация «Молодой воспитатель»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365104"/>
            <a:ext cx="6624736" cy="18722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Подготовил: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 воспитатель МБДОУ Детский сад «Аленушка»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с. Кызыл-Мажалык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Ооржак </a:t>
            </a:r>
            <a:r>
              <a:rPr lang="ru-RU" dirty="0" err="1" smtClean="0">
                <a:solidFill>
                  <a:srgbClr val="002060"/>
                </a:solidFill>
              </a:rPr>
              <a:t>СайзаанаСергеевна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педагогический стаж – 6 мес.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9599" y="2482187"/>
            <a:ext cx="614783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«Использование лепбука </a:t>
            </a:r>
          </a:p>
          <a:p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в системе работы воспитателя»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297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852936"/>
            <a:ext cx="374441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860031" y="2362200"/>
            <a:ext cx="3816425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Ооржак </a:t>
            </a:r>
            <a:r>
              <a:rPr lang="ru-RU" dirty="0" err="1" smtClean="0">
                <a:solidFill>
                  <a:srgbClr val="002060"/>
                </a:solidFill>
              </a:rPr>
              <a:t>Сайзаана</a:t>
            </a:r>
            <a:r>
              <a:rPr lang="ru-RU" dirty="0" smtClean="0">
                <a:solidFill>
                  <a:srgbClr val="002060"/>
                </a:solidFill>
              </a:rPr>
              <a:t> Сергеевна-воспитатель средней группы МБДОУ д/с «Аленушка»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с. Кызыл-Мажалык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Окончила </a:t>
            </a:r>
            <a:r>
              <a:rPr lang="ru-RU" dirty="0" err="1" smtClean="0">
                <a:solidFill>
                  <a:srgbClr val="002060"/>
                </a:solidFill>
              </a:rPr>
              <a:t>Кызылский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педагогическтй</a:t>
            </a:r>
            <a:r>
              <a:rPr lang="ru-RU" dirty="0" smtClean="0">
                <a:solidFill>
                  <a:srgbClr val="002060"/>
                </a:solidFill>
              </a:rPr>
              <a:t> колледж, 2012-2015 гг.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Педстаж</a:t>
            </a:r>
            <a:r>
              <a:rPr lang="ru-RU" dirty="0" smtClean="0">
                <a:solidFill>
                  <a:srgbClr val="002060"/>
                </a:solidFill>
              </a:rPr>
              <a:t> – 6 мес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827584" y="692696"/>
            <a:ext cx="7488832" cy="1224136"/>
          </a:xfrm>
        </p:spPr>
        <p:txBody>
          <a:bodyPr/>
          <a:lstStyle/>
          <a:p>
            <a:pPr algn="ctr"/>
            <a:r>
              <a:rPr lang="ru-RU" sz="2800" dirty="0" smtClean="0"/>
              <a:t>Моё кредо – «Век живи – век учись!»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341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 дословном переводе с английского языка это значит «наколенная книга».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- другому, </a:t>
            </a:r>
            <a:r>
              <a:rPr lang="ru-RU" dirty="0" err="1">
                <a:solidFill>
                  <a:srgbClr val="002060"/>
                </a:solidFill>
              </a:rPr>
              <a:t>лэпбук</a:t>
            </a:r>
            <a:r>
              <a:rPr lang="ru-RU" dirty="0">
                <a:solidFill>
                  <a:srgbClr val="002060"/>
                </a:solidFill>
              </a:rPr>
              <a:t> называют «тематическая папка», «книжка раскладушка», но суть от этого не меняется.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Лэпбук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интерактивная папка с кармашками, дверками, окошками, в которую собраны материалы на одну тему.</a:t>
            </a:r>
          </a:p>
        </p:txBody>
      </p:sp>
    </p:spTree>
    <p:extLst>
      <p:ext uri="{BB962C8B-B14F-4D97-AF65-F5344CB8AC3E}">
        <p14:creationId xmlns:p14="http://schemas.microsoft.com/office/powerpoint/2010/main" val="64790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Достоинства Лепбука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Лэпбук это хороший способ для ребенка, играя закрепить пройденный материал. Лэпбук можно рассматривать как один из способов взаимодействия </a:t>
            </a:r>
            <a:r>
              <a:rPr lang="ru-RU" dirty="0" smtClean="0"/>
              <a:t>воспитателей, родителей</a:t>
            </a:r>
            <a:r>
              <a:rPr lang="ru-RU" dirty="0" smtClean="0"/>
              <a:t> </a:t>
            </a:r>
            <a:r>
              <a:rPr lang="ru-RU" dirty="0"/>
              <a:t>и детей, где </a:t>
            </a:r>
            <a:r>
              <a:rPr lang="ru-RU" dirty="0" smtClean="0"/>
              <a:t>взрослые помогают </a:t>
            </a:r>
            <a:r>
              <a:rPr lang="ru-RU" dirty="0"/>
              <a:t>организовать деятельность ребенка, направляют, совместно играют. Лэпбук это интересно, доступно и не очень </a:t>
            </a:r>
            <a:r>
              <a:rPr lang="ru-RU" dirty="0" smtClean="0"/>
              <a:t>затратно для </a:t>
            </a:r>
            <a:r>
              <a:rPr lang="ru-RU" dirty="0"/>
              <a:t>родителей в сравнении с нашими дорогими развивающими игрушками.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86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Для его изготовления нам понадобится: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Картонная папка,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Клей,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Ножницы,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Самоклеящиеся обои,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Цветные бумаги и картон,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Тематические картинки,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Коробочки, конвертики,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Фломастеры, маркеры,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Офисные папка-скоросшиватели и др.</a:t>
            </a:r>
          </a:p>
        </p:txBody>
      </p:sp>
    </p:spTree>
    <p:extLst>
      <p:ext uri="{BB962C8B-B14F-4D97-AF65-F5344CB8AC3E}">
        <p14:creationId xmlns:p14="http://schemas.microsoft.com/office/powerpoint/2010/main" val="22867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Строго порядка оформления содержания лепбука нет. Поэтому его содержание целиком зависит от творчества воспитателя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7890"/>
            <a:ext cx="3724638" cy="27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02885"/>
            <a:ext cx="3844652" cy="288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1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Дидактическая игра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«Кот и мыши»: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 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называет свойства фигур, использует эти знания в игре.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 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маска кошки, жетоны для мышей и кота (из пособия «Праздник в стране блоков»)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выбирают жетоны мышей и надевают их через голову, встают в хоровод. Посередине хоровода кот «Васька», рядом с ним «кошачьи» жетоны.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 движется со словами: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Мыши водят хоровод,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лежанке дремлет кот.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Тише мыши, не шумите,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Кота Ваську не будите.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проснется Васька кот,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разгонит хоровод.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слове, «хоровод» кот быстро надевает один из четырех жетонов и поворачивается вокруг, чтобы все мыши его увидели. Его жетон – информация для мышей, каких именно «мышей» он собирается ловить. После слов «1,2,3,4,5 – начинаю догонять», - кот ловит мышей. Одна из пойманных мышей становится «котом».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9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38370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Приглашаю к сотрудничеству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0583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http://nsportal.ru/oorzhak-sayzaana-sergeevna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07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250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Мастер-класс участника кожуунного конкурса профессионального мастерства  «Воспитатель года - 2016»,  номинация «Молодой воспитатель»</vt:lpstr>
      <vt:lpstr>Презентация PowerPoint</vt:lpstr>
      <vt:lpstr>Что такое «Лепбук»?</vt:lpstr>
      <vt:lpstr>Достоинства Лепбука</vt:lpstr>
      <vt:lpstr>Для его изготовления нам понадобится:</vt:lpstr>
      <vt:lpstr>Строго порядка оформления содержания лепбука нет. Поэтому его содержание целиком зависит от творчества воспитателя </vt:lpstr>
      <vt:lpstr>Дидактическая игра «Кот и мыши»: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участника кожуунного конкурса профессионального мастерства  «Воспитатель года - 2016»,  номинация «Молодой воспитатель»</dc:title>
  <dc:creator>Кужугет</dc:creator>
  <cp:lastModifiedBy>Кужугет</cp:lastModifiedBy>
  <cp:revision>6</cp:revision>
  <dcterms:created xsi:type="dcterms:W3CDTF">2016-02-19T05:19:19Z</dcterms:created>
  <dcterms:modified xsi:type="dcterms:W3CDTF">2016-02-19T06:08:10Z</dcterms:modified>
</cp:coreProperties>
</file>