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E8FE85-6AA6-494F-A9DE-5EDCF51E6559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BAFF08-DE91-493F-8B59-D585566C89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469"/>
            <a:ext cx="6243871" cy="1182283"/>
          </a:xfrm>
        </p:spPr>
        <p:txBody>
          <a:bodyPr/>
          <a:lstStyle/>
          <a:p>
            <a:r>
              <a:rPr lang="ru-RU" sz="1800" dirty="0" smtClean="0"/>
              <a:t>Государственное Бюджетное Профессиональное Образовательное Управление </a:t>
            </a:r>
            <a:br>
              <a:rPr lang="ru-RU" sz="1800" dirty="0" smtClean="0"/>
            </a:br>
            <a:r>
              <a:rPr lang="ru-RU" sz="1800" dirty="0" smtClean="0"/>
              <a:t>Структурное подразделение «Детский сад»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941168"/>
            <a:ext cx="5234210" cy="1152128"/>
          </a:xfrm>
        </p:spPr>
        <p:txBody>
          <a:bodyPr>
            <a:normAutofit fontScale="85000" lnSpcReduction="10000"/>
          </a:bodyPr>
          <a:lstStyle/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в режиме дня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2878"/>
            <a:ext cx="5328592" cy="3338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1489" y="6027804"/>
            <a:ext cx="319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  Семенова О.Д.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Кондратенко Н.Ф.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7018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916832"/>
            <a:ext cx="3429000" cy="32870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весёлая лошадка,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Темная, как шоколадка.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Язычком пощелкай громко – Стук копыт услышишь звонкий.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592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6298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988840"/>
            <a:ext cx="3429000" cy="32150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Тик-так, тик-так.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качался так,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маятник часов.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 часы играть готов?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4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7738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916832"/>
            <a:ext cx="3429000" cy="32870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надул воздушный шарик. Укусил его комарик.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Лопнул шарик, не беда!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шар надую 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161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0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Артикуляционная гимнастика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–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 органов, участвующих в речевом процессе.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9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255488" cy="247937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48681"/>
            <a:ext cx="6255488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Семенова О.Д.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Кондратенко Н.Ф.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6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Артикуляционной гимнастики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полноценных движений и определённых положений органов артикуляционного аппарата, умение объединять простые движения в сложные, необходимые для правильного произнесения звуков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7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артикуляционной гимнастике в режиме дня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445224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B2225"/>
                </a:solidFill>
                <a:latin typeface="Times New Roman"/>
                <a:ea typeface="Times New Roman"/>
              </a:rPr>
              <a:t>-  Сначала упражнения надо выполнять медленно, перед зеркалом, так как ребёнку необходим зрительный контроль. Полезно задавать ребёнку наводящие вопросы. Например: что делают губы? что делает язычок? где он находится (вверху или внизу)?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B2225"/>
                </a:solidFill>
                <a:latin typeface="Times New Roman"/>
                <a:ea typeface="Times New Roman"/>
              </a:rPr>
              <a:t>-  Затем темп упражнений можно увеличить и выполнять их под счёт. Но при этом следите за тем, чтобы упражнения выполнялись точно и плавно, иначе занятия не имеют смысла.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B2225"/>
                </a:solidFill>
                <a:latin typeface="Times New Roman"/>
                <a:ea typeface="Times New Roman"/>
              </a:rPr>
              <a:t>- Лучше заниматься 2 раза в день (утром и вечером) в течение 5-7 минут, в зависимости от возраста и усидчивости ребёнка.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B2225"/>
                </a:solidFill>
                <a:latin typeface="Times New Roman"/>
                <a:ea typeface="Times New Roman"/>
              </a:rPr>
              <a:t>-  Занимаясь с ребенком 3-4 летнего возраста, следите чтобы ребенок усвоил основные движения.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B2225"/>
                </a:solidFill>
                <a:latin typeface="Times New Roman"/>
                <a:ea typeface="Times New Roman"/>
              </a:rPr>
              <a:t>-  К ребенку 4-5 лет требования повышаются: движения должны быть всё более чёткими и плавными, без подёргиваний.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2B2225"/>
                </a:solidFill>
                <a:latin typeface="Times New Roman"/>
                <a:ea typeface="Times New Roman"/>
              </a:rPr>
              <a:t>- В 6-7 лет ребенок выполняет упражнения в быстром темпе и умеет удерживать положение языка некоторое время без изменений.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968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Организация проведения артикуляционной гимнастики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1. Взрослый рассказывает о предстоящем упражнении, используя игровые приемы.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2. Взрослый показывает выполнение упражнения.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3. Упражнение делает ребенок, а взрослый контролирует выполнение.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4. Для того, чтобы ребенок нашел правильное положение языка, например, облизал верхнюю губу, намазать ее вареньем, шоколадом или чем-то еще, что любит ваш ребенок. Подходить к выполнению упражнений творчески.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980728"/>
            <a:ext cx="3429000" cy="100811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2204864"/>
            <a:ext cx="3429000" cy="38884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открываем,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играем: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откроем ротик, как голодный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его нельзя,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считаю я. А потом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рот. Отдыхает бегемот.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>
          <a:xfrm>
            <a:off x="663682" y="1041002"/>
            <a:ext cx="4268358" cy="4116190"/>
          </a:xfrm>
        </p:spPr>
      </p:pic>
    </p:spTree>
    <p:extLst>
      <p:ext uri="{BB962C8B-B14F-4D97-AF65-F5344CB8AC3E}">
        <p14:creationId xmlns:p14="http://schemas.microsoft.com/office/powerpoint/2010/main" val="4618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8458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132856"/>
            <a:ext cx="3429000" cy="316835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Подражаем мы лягушкам: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Тянем губы прямо к ушкам.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сейчас тяните губки – я увижу ваши зубки.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потянем – перестанем. И нисколько не устанем.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8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3429000" cy="11338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276872"/>
            <a:ext cx="3429000" cy="2927002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подражать слону!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«хоботком» тяну.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их отпускаю.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место возвращаю.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172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6298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844824"/>
            <a:ext cx="3429000" cy="3359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Подражаем мы змее.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мы будем наравне: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Высунем язык и спрячем.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так, а не иначе.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7973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</TotalTime>
  <Words>305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Государственное Бюджетное Профессиональное Образовательное Управление  Структурное подразделение «Детский сад»</vt:lpstr>
      <vt:lpstr>   Артикуляционная гимнастика </vt:lpstr>
      <vt:lpstr>Цель: Артикуляционной гимнастики</vt:lpstr>
      <vt:lpstr>Рекомендации по проведению артикуляционной гимнастике в режиме дня</vt:lpstr>
      <vt:lpstr>  Организация проведения артикуляционной гимнастики </vt:lpstr>
      <vt:lpstr>Бегемотики</vt:lpstr>
      <vt:lpstr>Лягушки</vt:lpstr>
      <vt:lpstr>СЛОН</vt:lpstr>
      <vt:lpstr>ЗМЕЯ</vt:lpstr>
      <vt:lpstr>ЛОШАДКА</vt:lpstr>
      <vt:lpstr>ЧАСИКИ</vt:lpstr>
      <vt:lpstr>ШАРИКИ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в режиме дня</dc:title>
  <dc:creator>Роман</dc:creator>
  <cp:lastModifiedBy>НАСТЯ</cp:lastModifiedBy>
  <cp:revision>22</cp:revision>
  <dcterms:created xsi:type="dcterms:W3CDTF">2015-11-24T15:21:08Z</dcterms:created>
  <dcterms:modified xsi:type="dcterms:W3CDTF">2016-03-20T15:20:03Z</dcterms:modified>
</cp:coreProperties>
</file>