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58" r:id="rId6"/>
    <p:sldId id="276" r:id="rId7"/>
    <p:sldId id="262" r:id="rId8"/>
    <p:sldId id="277" r:id="rId9"/>
    <p:sldId id="263" r:id="rId10"/>
    <p:sldId id="260" r:id="rId11"/>
    <p:sldId id="25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для шаблонов\луг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50"/>
            <a:ext cx="9126538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Admin\Рабочий стол\угадай\Синий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6429375"/>
            <a:ext cx="1214438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54346-CED5-4017-8452-17A32764A64C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0B66B-EB6E-4E94-96E4-0078CBB37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9D1CA-B58C-4451-B079-B0AC15EB3983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9FBF-E036-4BAC-BB1B-CFB708F7E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031C6-27C9-4D41-9366-AA9102F304DB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6CF22-20BD-4AC1-837E-FA371B477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1DD8A-88A2-4EF4-AC09-D9B04012AE01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058CB-7422-4955-B4EF-B8F58A164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E9219-3CC1-4817-A133-9D0DBA522BEF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75238-AA29-4BCB-9945-A0FF743091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ADC9B-19AD-4812-91A6-1B8065587D54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F3882-E263-4C75-B46F-988DB3AF2B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3600F-68FF-4A18-9256-62B8E2FD47CD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2EAE0-423B-4D32-801E-8C9F822FF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ECFE7-8977-4541-AE55-A553A995E90C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66644-69FE-4907-AA02-0C4B23E31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AFA3F-49B6-44C7-AF12-47CAC19F4651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A5CB9-52F0-4E96-B478-324CD8DEE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DB21F-D235-46EA-AC5A-BCBAB456AB58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19AFF-3304-4833-8E7F-CC85C06CE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Documents and Settings\Admin\Рабочий стол\для шаблонов\Копия луг.gi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840E04-5B8B-4A6E-B28B-A715277F5D91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4F2746-256B-4ECE-AA0E-CC3F4886E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Возрастные особенности детей 2 – 3 лет.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572008"/>
            <a:ext cx="6400800" cy="120966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Презентация к родительскому собранию в 1 младшей группе.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6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Поощряйте инициативу малыша  к самостоятельности и 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будьте всегда готовы,  чтобы помочь ему, если у него  что-то не получилось.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ru-RU" dirty="0"/>
              <a:t>Получать помощь взрослого в тот момент, когда у него что-то не получается, поскольку ребенок в 2—3 года может реагировать на неудачи весьма эффективно: злиться, плакать, ругаться, бросать вещи.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dirty="0"/>
              <a:t>В этом возрасте дети уже могут самостоятельно одевать и снимать некоторые предметы одежды.</a:t>
            </a:r>
          </a:p>
        </p:txBody>
      </p:sp>
      <p:pic>
        <p:nvPicPr>
          <p:cNvPr id="12" name="Picture 19" descr="Рисунок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866" y="4437112"/>
            <a:ext cx="1367383" cy="209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28728" y="1428736"/>
            <a:ext cx="6643734" cy="2500330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Презентацию подготовили </a:t>
            </a:r>
            <a:b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воспитатели 1 младшей группы:</a:t>
            </a:r>
            <a:b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Молькова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Евгения Вячеславовна</a:t>
            </a:r>
            <a:b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Коданева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Галина Вячеславовна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31640" y="405558"/>
            <a:ext cx="7812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cs typeface="Aharoni" pitchFamily="2" charset="-79"/>
              </a:rPr>
              <a:t>Спасибо за внимание</a:t>
            </a:r>
            <a:endParaRPr lang="ru-RU" sz="4800" dirty="0">
              <a:cs typeface="Aharoni" pitchFamily="2" charset="-79"/>
            </a:endParaRPr>
          </a:p>
        </p:txBody>
      </p:sp>
      <p:pic>
        <p:nvPicPr>
          <p:cNvPr id="4" name="Picture 3" descr="5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509120"/>
            <a:ext cx="4464496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dirty="0"/>
              <a:t>В раннем возрасте происходят важнейшие изменения в психическом развитие детей – формируется мышление, активно развивается двигательная сфера, появляются первые устойчивые качества личности.</a:t>
            </a:r>
          </a:p>
        </p:txBody>
      </p:sp>
      <p:pic>
        <p:nvPicPr>
          <p:cNvPr id="4" name="Picture 2" descr="24m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4653136"/>
            <a:ext cx="3356251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05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034682"/>
          </a:xfrm>
        </p:spPr>
        <p:txBody>
          <a:bodyPr/>
          <a:lstStyle/>
          <a:p>
            <a:r>
              <a:rPr lang="ru-RU" sz="3600" b="1" dirty="0"/>
              <a:t>В раннем возрасте ведущей деятельностью является предметная</a:t>
            </a:r>
            <a:r>
              <a:rPr lang="ru-RU" sz="3600" b="1" dirty="0">
                <a:solidFill>
                  <a:srgbClr val="00FF00"/>
                </a:solidFill>
              </a:rPr>
              <a:t>, она оказывает влияние на все сферы психики детей, определяя во многом специфику их общения с окружающим. Происходит развитие восприятия детей, определяемое тремя основными параметрами: рассматривание предметов, ознакомление с сенсорными эталонами, сравнение предметов с ними.</a:t>
            </a:r>
            <a:br>
              <a:rPr lang="ru-RU" sz="3600" b="1" dirty="0">
                <a:solidFill>
                  <a:srgbClr val="00FF00"/>
                </a:solidFill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955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ru-RU" dirty="0"/>
              <a:t>Поэтому в детском саду с детьми данного возраста проводятся игры-занятия, в которых усвоение какого-либо материала протекает незаметно для малышей, в практической </a:t>
            </a:r>
            <a:r>
              <a:rPr lang="ru-RU" dirty="0" smtClean="0"/>
              <a:t>игровой деятельности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52" descr="b811fab76aa45b205357d542735d0a2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163" y="4725144"/>
            <a:ext cx="2376463" cy="1856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09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79690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Двигательные навыки.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7584" y="1428736"/>
            <a:ext cx="8030696" cy="372845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Дети учатся управлять своим телом:</a:t>
            </a:r>
          </a:p>
          <a:p>
            <a:pPr marL="266700" indent="-266700" algn="just"/>
            <a:r>
              <a:rPr lang="ru-RU" dirty="0" smtClean="0"/>
              <a:t>при беге и ходьбе;</a:t>
            </a:r>
          </a:p>
          <a:p>
            <a:pPr marL="266700" indent="-266700" algn="just"/>
            <a:r>
              <a:rPr lang="ru-RU" dirty="0" smtClean="0"/>
              <a:t>при наклонах и подъёмах;</a:t>
            </a:r>
          </a:p>
          <a:p>
            <a:pPr marL="0" indent="0" algn="just">
              <a:buNone/>
            </a:pPr>
            <a:r>
              <a:rPr lang="ru-RU" dirty="0" smtClean="0"/>
              <a:t>Малыши учатся новым движениям:</a:t>
            </a:r>
          </a:p>
          <a:p>
            <a:pPr marL="266700" indent="-266700" algn="just"/>
            <a:r>
              <a:rPr lang="ru-RU" dirty="0" smtClean="0"/>
              <a:t>прыгать с высоты;</a:t>
            </a:r>
          </a:p>
          <a:p>
            <a:pPr marL="266700" indent="-266700" algn="just"/>
            <a:r>
              <a:rPr lang="ru-RU" dirty="0" smtClean="0"/>
              <a:t>подыматься и спускаться по лестнице;</a:t>
            </a:r>
          </a:p>
          <a:p>
            <a:pPr marL="266700" indent="-266700" algn="just"/>
            <a:r>
              <a:rPr lang="ru-RU" dirty="0" smtClean="0"/>
              <a:t>скакать на двух и одной ногах;</a:t>
            </a:r>
          </a:p>
          <a:p>
            <a:pPr marL="266700" indent="-266700" algn="just"/>
            <a:r>
              <a:rPr lang="ru-RU" dirty="0" smtClean="0"/>
              <a:t>они </a:t>
            </a:r>
            <a:r>
              <a:rPr lang="ru-RU" dirty="0"/>
              <a:t>ловко забираются на всевозможные препятствия. Доводят этот навык до совершенства. Но чувства опасности у них ещё не сформировалось…</a:t>
            </a:r>
          </a:p>
          <a:p>
            <a:pPr marL="266700" indent="-266700" algn="just"/>
            <a:endParaRPr lang="ru-RU" dirty="0"/>
          </a:p>
        </p:txBody>
      </p:sp>
      <p:pic>
        <p:nvPicPr>
          <p:cNvPr id="6" name="Рисунок 4" descr="0a4f488923716b024ee68941527cf924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44110" y="1444179"/>
            <a:ext cx="2255714" cy="25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188640"/>
            <a:ext cx="6840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Эмоциональное развитие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1340768"/>
            <a:ext cx="52565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То</a:t>
            </a:r>
            <a:r>
              <a:rPr lang="ru-RU" sz="2800" dirty="0"/>
              <a:t>, что происходит прямо сейчас. Ребенок эмоционально реагирует лишь на то, что непосредственно </a:t>
            </a:r>
            <a:r>
              <a:rPr lang="ru-RU" sz="2800" dirty="0" smtClean="0"/>
              <a:t>воспринимает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r>
              <a:rPr lang="ru-RU" sz="2800" dirty="0"/>
              <a:t>	</a:t>
            </a:r>
            <a:r>
              <a:rPr lang="ru-RU" sz="2800" dirty="0" smtClean="0"/>
              <a:t>Он </a:t>
            </a:r>
            <a:r>
              <a:rPr lang="ru-RU" sz="2800" dirty="0"/>
              <a:t>не способен огорчаться из-за того, что в будущем его ожидают неприятности или радоваться заранее тому, что ему еще не скоро подарят.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484784"/>
            <a:ext cx="41044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Малыши учатся</a:t>
            </a:r>
            <a:br>
              <a:rPr lang="ru-RU" sz="3200" dirty="0"/>
            </a:br>
            <a:r>
              <a:rPr lang="ru-RU" sz="3200" dirty="0"/>
              <a:t>выражать  свои </a:t>
            </a:r>
            <a:br>
              <a:rPr lang="ru-RU" sz="3200" dirty="0"/>
            </a:br>
            <a:r>
              <a:rPr lang="ru-RU" sz="3200" dirty="0"/>
              <a:t>эмоции, как </a:t>
            </a:r>
            <a:br>
              <a:rPr lang="ru-RU" sz="3200" dirty="0"/>
            </a:br>
            <a:r>
              <a:rPr lang="ru-RU" sz="3200" dirty="0"/>
              <a:t>положительные, </a:t>
            </a:r>
            <a:br>
              <a:rPr lang="ru-RU" sz="3200" dirty="0"/>
            </a:br>
            <a:r>
              <a:rPr lang="ru-RU" sz="3200" dirty="0"/>
              <a:t>так  и </a:t>
            </a:r>
            <a:br>
              <a:rPr lang="ru-RU" sz="3200" dirty="0"/>
            </a:br>
            <a:r>
              <a:rPr lang="ru-RU" sz="3200" dirty="0"/>
              <a:t>отрицательные!</a:t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7" name="Picture 57" descr="ce02c8ebbb052af4b10840ffef4f990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9765" y="5024214"/>
            <a:ext cx="1498623" cy="1579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55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0"/>
            <a:ext cx="6400816" cy="71438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Умственное развитие.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642918"/>
            <a:ext cx="62731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 игре происходит всестороннее развитие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малыша, в том числе и умственное…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244280" cy="4525963"/>
          </a:xfrm>
        </p:spPr>
        <p:txBody>
          <a:bodyPr/>
          <a:lstStyle/>
          <a:p>
            <a:r>
              <a:rPr lang="ru-RU" dirty="0"/>
              <a:t>Простые движения рук помогают убрать напряжение не только с самих рук, но и с губ, снимают умственную усталость. Они способны улучшить произношение многих звуков, а значит, развивать речь ребенка.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1600200"/>
            <a:ext cx="4474840" cy="4525963"/>
          </a:xfrm>
        </p:spPr>
        <p:txBody>
          <a:bodyPr/>
          <a:lstStyle/>
          <a:p>
            <a:r>
              <a:rPr lang="ru-RU" dirty="0"/>
              <a:t>В ходе пальчиковых игр дети, повторяя движения взрослых, активизируют моторику рук. Тем самым вырабатываются ловкость, умение управлять своими движениями, концентрировать внимание на одном виде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55679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+mn-lt"/>
              </a:rPr>
              <a:t>Дидактические игрушки развивают у детей мелкую моторику, вызывают у них желание экспериментировать, выполнять различные конструктивные действия. Игры с предметами ставят ребенка перед необходимостью запоминать и воспроизводить способы действий, которые были показаны взрослым, т.е. развивают память и воображение. Таким образом, сенсорный опыт детей – основа познавательного </a:t>
            </a:r>
            <a:r>
              <a:rPr lang="ru-RU" sz="3200" dirty="0" smtClean="0">
                <a:latin typeface="+mn-lt"/>
              </a:rPr>
              <a:t>развития. </a:t>
            </a:r>
            <a:endParaRPr lang="ru-RU" sz="3200" dirty="0">
              <a:latin typeface="+mn-lt"/>
            </a:endParaRPr>
          </a:p>
        </p:txBody>
      </p:sp>
      <p:pic>
        <p:nvPicPr>
          <p:cNvPr id="4" name="Picture 10" descr="j028363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539" y="0"/>
            <a:ext cx="1575941" cy="165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42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357422" y="285728"/>
            <a:ext cx="6572296" cy="1357322"/>
          </a:xfrm>
        </p:spPr>
        <p:txBody>
          <a:bodyPr/>
          <a:lstStyle/>
          <a:p>
            <a:pPr algn="just"/>
            <a:r>
              <a:rPr lang="ru-RU" sz="3600" dirty="0">
                <a:solidFill>
                  <a:srgbClr val="002060"/>
                </a:solidFill>
                <a:cs typeface="Arial" pitchFamily="34" charset="0"/>
              </a:rPr>
              <a:t>Формирование культурно-гигиенических  навыков.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3200" dirty="0"/>
              <a:t>С формированием этих навыков у малышей появляется</a:t>
            </a:r>
          </a:p>
          <a:p>
            <a:r>
              <a:rPr lang="ru-RU" sz="3200" dirty="0"/>
              <a:t>чувство опрятности и желание быть чистым и красивым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4"/>
          </p:nvPr>
        </p:nvSpPr>
        <p:spPr>
          <a:xfrm>
            <a:off x="4283969" y="2174875"/>
            <a:ext cx="4402832" cy="3951288"/>
          </a:xfrm>
        </p:spPr>
        <p:txBody>
          <a:bodyPr/>
          <a:lstStyle/>
          <a:p>
            <a:r>
              <a:rPr lang="ru-RU" dirty="0"/>
              <a:t>Ребенок в этом возрасте очень зависим от родителей, эмоционально на них настроен, нуждается в поддержке, участии, заботе и безопасности. Он ждет от взрослого непосредственного участия во всех его делах и совместного решения почти любой стоящей перед ним задачи. </a:t>
            </a:r>
          </a:p>
        </p:txBody>
      </p:sp>
      <p:pic>
        <p:nvPicPr>
          <p:cNvPr id="7" name="Picture 2" descr="ANGEL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728887" cy="136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Возрастные особенности детей третьего года жизн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Возрастные особенности детей третьего года жизни</Template>
  <TotalTime>1763</TotalTime>
  <Words>460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Возрастные особенности детей третьего года жизни</vt:lpstr>
      <vt:lpstr>Возрастные особенности детей 2 – 3 лет.</vt:lpstr>
      <vt:lpstr> В раннем возрасте происходят важнейшие изменения в психическом развитие детей – формируется мышление, активно развивается двигательная сфера, появляются первые устойчивые качества личности.</vt:lpstr>
      <vt:lpstr>В раннем возрасте ведущей деятельностью является предметная, она оказывает влияние на все сферы психики детей, определяя во многом специфику их общения с окружающим. Происходит развитие восприятия детей, определяемое тремя основными параметрами: рассматривание предметов, ознакомление с сенсорными эталонами, сравнение предметов с ними. </vt:lpstr>
      <vt:lpstr>Поэтому в детском саду с детьми данного возраста проводятся игры-занятия, в которых усвоение какого-либо материала протекает незаметно для малышей, в практической игровой деятельности. </vt:lpstr>
      <vt:lpstr>Двигательные навыки.</vt:lpstr>
      <vt:lpstr>Презентация PowerPoint</vt:lpstr>
      <vt:lpstr>Умственное развитие.</vt:lpstr>
      <vt:lpstr>Презентация PowerPoint</vt:lpstr>
      <vt:lpstr>Презентация PowerPoint</vt:lpstr>
      <vt:lpstr>В этом возрасте дети уже могут самостоятельно одевать и снимать некоторые предметы одежды.</vt:lpstr>
      <vt:lpstr>Презентацию подготовили  воспитатели 1 младшей группы:   Молькова Евгения Вячеславовна Коданева Галина Вячеславовна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детей 2 – 3 лет.</dc:title>
  <dc:creator>Б.П.Г.</dc:creator>
  <cp:lastModifiedBy>User</cp:lastModifiedBy>
  <cp:revision>39</cp:revision>
  <dcterms:created xsi:type="dcterms:W3CDTF">2013-11-18T18:26:32Z</dcterms:created>
  <dcterms:modified xsi:type="dcterms:W3CDTF">2015-12-20T18:03:29Z</dcterms:modified>
</cp:coreProperties>
</file>