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72" r:id="rId4"/>
    <p:sldId id="264" r:id="rId5"/>
    <p:sldId id="262" r:id="rId6"/>
    <p:sldId id="273" r:id="rId7"/>
    <p:sldId id="274" r:id="rId8"/>
    <p:sldId id="275" r:id="rId9"/>
    <p:sldId id="261" r:id="rId10"/>
    <p:sldId id="266" r:id="rId11"/>
    <p:sldId id="267" r:id="rId12"/>
    <p:sldId id="276" r:id="rId13"/>
    <p:sldId id="278" r:id="rId14"/>
    <p:sldId id="277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39F9-313D-4C9F-81CD-25070FF694AB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0C8B6-87CB-4206-8421-C0E59852A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2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DBD11-D998-4A2D-BA29-3DF0760DF496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98AC2-FE91-4E4C-84F2-6F1BB97D7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2697-E172-4B69-9E33-3EB34425FCBB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9667-45BA-4B3E-9653-7F8291B0C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8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DD034-4948-46A2-A97D-4F752FFE781C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4B14-CB4F-40C5-972D-F22B4A226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4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7709-394F-4A61-87E0-DB64EC4F7845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9A2D-59F7-44A1-9B73-1A56BF5BF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7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7485-E9C4-4C25-B6C1-7796802A7ADB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B297-7C57-41CA-9225-BB1C5E1A3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8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132A-81D9-4889-8FB9-F0C6A631EAF7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38E8-8ABA-437A-9AEE-4CFCACDCC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3C55-79D6-4760-97B3-3510219C0755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DB37-558E-4ED2-85BD-C1124EAE8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2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3E92-7E98-429C-8F1E-0FC4901A6C97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437C-4937-4062-AE1C-1D71F0889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3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35A3-0FA0-43EF-A7F8-A4D3744C200F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9F24-A822-4D6B-BD9D-DAAFC87C1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0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F99F-675F-422C-8EAE-7498698D973D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B60D-5BCC-460F-950A-4A53B7BEA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29A6EE-97C2-4C65-9589-9116966E5595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4A6082-469A-4AE1-A670-F6F3731DF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386029"/>
          </a:xfrm>
          <a:scene3d>
            <a:camera prst="orthographicFront"/>
            <a:lightRig rig="threePt" dir="t"/>
          </a:scene3d>
          <a:extLst/>
        </p:spPr>
        <p:txBody>
          <a:bodyPr rtlCol="0">
            <a:prstTxWarp prst="textStop">
              <a:avLst/>
            </a:prstTxWarp>
            <a:normAutofit/>
            <a:sp3d extrusionH="57150">
              <a:bevelT w="82550" h="38100" prst="coolSlan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«Откуда к нам пришла бумага?»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435600" y="4676775"/>
            <a:ext cx="3529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Адаменко Л.А. и Огурцова М.А.,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 МБДОУ «Солнышко»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492500" y="5876925"/>
            <a:ext cx="136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мама\Desktop\0_b868e_b559d867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72800"/>
            <a:ext cx="8727173" cy="5820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мама\Desktop\morbark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47584" cy="5629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ама\Desktop\10863567-Woodchips-Close-up-of-a-woodchip-stack-Stock-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2496"/>
            <a:ext cx="8520954" cy="5656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ама\Desktop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565150"/>
            <a:ext cx="8255000" cy="5727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мама\Desktop\1750_rekonstruktsiey-bumagod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2" cy="5886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Documents and Settings\Admin\Рабочий стол\Бкмага\фото 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16416" cy="5726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web.britannica.com/eb-media/41/59041-004-7F34BA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8455025" cy="5857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ама\Desktop\Image00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249591" cy="5485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Бкмага\фото 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706292" cy="6525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Admin\Рабочий стол\Бкмага\фото 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71500"/>
            <a:ext cx="8404225" cy="5353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мама\Desktop\0_88bc4_8b04dca8_or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491" y="332656"/>
            <a:ext cx="8032509" cy="5670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ма\Desktop\Snetkov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72" y="764703"/>
            <a:ext cx="8411263" cy="4969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мама\Desktop\1364300677_les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614363"/>
            <a:ext cx="8448675" cy="5629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мама\Desktop\zhd-perevoz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21" y="950036"/>
            <a:ext cx="8357874" cy="4499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23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«Откуда к нам пришла бумага?»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мама</cp:lastModifiedBy>
  <cp:revision>22</cp:revision>
  <dcterms:created xsi:type="dcterms:W3CDTF">2011-10-11T12:51:15Z</dcterms:created>
  <dcterms:modified xsi:type="dcterms:W3CDTF">2016-03-19T17:14:41Z</dcterms:modified>
</cp:coreProperties>
</file>