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4" r:id="rId6"/>
    <p:sldId id="257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70" name="Picture 22" descr="bvcb dfbvcdf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5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35718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23CB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424936" cy="34163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</a:t>
            </a:r>
            <a:r>
              <a:rPr lang="en-US" sz="5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ru-RU" sz="5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ПЛАНЕТА НЕИЗВЕДАННОГО</a:t>
            </a:r>
            <a:r>
              <a:rPr lang="en-US" sz="5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”</a:t>
            </a:r>
            <a:endParaRPr lang="ru-RU" sz="5400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/>
            <a:endParaRPr lang="ru-RU" sz="5400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/>
            <a:endParaRPr lang="ru-RU" sz="5400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 descr="IMG_5231 - копия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1355674" cy="146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6309320"/>
            <a:ext cx="83403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МДОУ «Детский сад «Золотой петушок»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п.Пангоды Надымского района»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Ильясова Наталья Александровна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1" y="0"/>
            <a:ext cx="91544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20689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ru-RU" sz="60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Жизнь — </a:t>
            </a:r>
          </a:p>
          <a:p>
            <a:r>
              <a:rPr lang="ru-RU" sz="60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это череда выборов</a:t>
            </a:r>
            <a:r>
              <a:rPr lang="en-US" sz="60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”</a:t>
            </a:r>
            <a:endParaRPr lang="ru-RU" sz="6000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/>
            <a:endParaRPr lang="ru-RU" sz="800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Нострадамус</a:t>
            </a:r>
            <a:endParaRPr lang="en-US" sz="2400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/>
            <a:endParaRPr lang="ru-RU" sz="8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Users\САДИК\Desktop\мастер класс наработки\МАСТЕР КЛАССЫ С ДЕПАРТАМЕНТА\1\iUBD3CSN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320480" cy="338437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0" y="1"/>
            <a:ext cx="91544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Возможность дать ребёнку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БЫТЬ САМИМ СОБОЙ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14488"/>
            <a:ext cx="6963686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b="1" i="1" dirty="0" smtClean="0">
                <a:solidFill>
                  <a:schemeClr val="bg1"/>
                </a:solidFill>
                <a:latin typeface="Cambria"/>
              </a:rPr>
              <a:t>- свободный выбор</a:t>
            </a:r>
            <a:r>
              <a:rPr lang="ru-RU" sz="2400" dirty="0" smtClean="0">
                <a:solidFill>
                  <a:schemeClr val="bg1"/>
                </a:solidFill>
                <a:latin typeface="Cambria"/>
              </a:rPr>
              <a:t>;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b="1" i="1" dirty="0" smtClean="0">
                <a:solidFill>
                  <a:schemeClr val="bg1"/>
                </a:solidFill>
                <a:latin typeface="Cambria"/>
              </a:rPr>
              <a:t>- принятие решений;</a:t>
            </a:r>
          </a:p>
          <a:p>
            <a:pPr marL="88900" lvl="0" indent="-88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b="1" i="1" dirty="0" smtClean="0">
                <a:solidFill>
                  <a:schemeClr val="bg1"/>
                </a:solidFill>
                <a:latin typeface="Cambria"/>
              </a:rPr>
              <a:t>- поддержка детской инициативы и самостоятельности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929066"/>
            <a:ext cx="3822871" cy="27397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0" y="1"/>
            <a:ext cx="91544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Cambria"/>
                <a:ea typeface="Calibri"/>
                <a:cs typeface="Arial"/>
              </a:rPr>
              <a:t>Ситуация выбора –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Cambria"/>
                <a:ea typeface="Calibri"/>
                <a:cs typeface="Arial"/>
              </a:rPr>
              <a:t>ситуация, специально создаваемая педагогом или возникающая спонтанно, но сознательно используемая в целях воспитания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Людмила\AppData\Local\Microsoft\Windows\Temporary Internet Files\Content.IE5\D979Q4BE\MC90043379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997682" cy="19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4725144"/>
            <a:ext cx="3715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Каким образом?</a:t>
            </a:r>
            <a:endParaRPr lang="ru-RU" sz="3200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0" y="1"/>
            <a:ext cx="91544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20689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/>
            <a:endParaRPr lang="ru-RU" sz="8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Секция Развитие системы поддержки талантливых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25073" cy="57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1196752"/>
            <a:ext cx="4038600" cy="36009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САВЕНКОВ Александр Ильич </a:t>
            </a:r>
            <a:endParaRPr lang="ru-RU" sz="2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доктор 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психологических наук, доктор педагогических наук, профессор кафедры психологии развития Московского педагогического государственного университета.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-29811" y="0"/>
            <a:ext cx="91544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Ситуации  выбора  в экспериментальной деятельности </a:t>
            </a:r>
            <a:endParaRPr lang="ru-RU" sz="3200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7786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Выбор темы исследования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Выбор 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поиска информации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Выбор способа фиксации полученных сведений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Выбор при составлении вывода 	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Выбор 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презентации  результата 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0" y="1"/>
            <a:ext cx="91544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Шаг 1. Выбор темы исследования.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397000"/>
          <a:ext cx="6096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Б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В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К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1 участник</a:t>
                      </a:r>
                    </a:p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2</a:t>
                      </a:r>
                      <a:r>
                        <a:rPr lang="ru-RU" b="1" i="1" baseline="0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участник</a:t>
                      </a:r>
                    </a:p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3 участник</a:t>
                      </a:r>
                    </a:p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0" y="1"/>
            <a:ext cx="91544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60649"/>
            <a:ext cx="839130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Cambria" pitchFamily="18" charset="0"/>
              </a:rPr>
              <a:t>Ситуации выбора, как видно из  определения, присущи следующие черты: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ограничение во времени        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нескольких вариантов и способов их решения;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ребенку свободы выбора;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проявление  каждым дошкольником своей активности  и самостоятельности при   решении избранного варианта задания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178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1</cp:lastModifiedBy>
  <cp:revision>28</cp:revision>
  <dcterms:created xsi:type="dcterms:W3CDTF">2016-03-07T11:37:39Z</dcterms:created>
  <dcterms:modified xsi:type="dcterms:W3CDTF">2016-03-16T08:02:07Z</dcterms:modified>
</cp:coreProperties>
</file>