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76660" y="1859340"/>
            <a:ext cx="610295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Снег и лед!</a:t>
            </a:r>
            <a:endParaRPr lang="ru-RU" sz="115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74941" y="4365104"/>
            <a:ext cx="3580917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Автор: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МАДОУ ЦРР д/с № 14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Колчева Н.В.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41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622431"/>
            <a:ext cx="4032448" cy="57666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20689"/>
            <a:ext cx="4032448" cy="5766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1196752"/>
            <a:ext cx="3384376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зиму смирно лежит,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весной убежит.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3" y="1215868"/>
            <a:ext cx="3528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драгоценный камень, а блестит.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110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545306"/>
            <a:ext cx="4029075" cy="57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" y="545305"/>
            <a:ext cx="4029075" cy="57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1719" y="89643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Лёд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хрупкий.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52756" y="954381"/>
            <a:ext cx="2010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 рыхлый.</a:t>
            </a:r>
          </a:p>
        </p:txBody>
      </p:sp>
    </p:spTree>
    <p:extLst>
      <p:ext uri="{BB962C8B-B14F-4D97-AF65-F5344CB8AC3E}">
        <p14:creationId xmlns:p14="http://schemas.microsoft.com/office/powerpoint/2010/main" val="376535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45306"/>
            <a:ext cx="4029075" cy="57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" y="545305"/>
            <a:ext cx="4029075" cy="57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2080" y="908720"/>
            <a:ext cx="233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</a:rPr>
              <a:t>Снег белый.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908720"/>
            <a:ext cx="3226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</a:rPr>
              <a:t>Лёд бесцветный.</a:t>
            </a:r>
          </a:p>
        </p:txBody>
      </p:sp>
    </p:spTree>
    <p:extLst>
      <p:ext uri="{BB962C8B-B14F-4D97-AF65-F5344CB8AC3E}">
        <p14:creationId xmlns:p14="http://schemas.microsoft.com/office/powerpoint/2010/main" val="408198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45306"/>
            <a:ext cx="4029075" cy="57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" y="545305"/>
            <a:ext cx="4029075" cy="57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908720"/>
            <a:ext cx="2909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 непрозрачный.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00323" y="920343"/>
            <a:ext cx="2514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Лёд прозрачный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304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45306"/>
            <a:ext cx="4029075" cy="57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" y="545305"/>
            <a:ext cx="4029075" cy="57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8367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тепле снег и лёд тают.</a:t>
            </a:r>
          </a:p>
          <a:p>
            <a:pPr lvl="0"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Образуется вода.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2102" y="2350281"/>
            <a:ext cx="3294435" cy="396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845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60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2016-02-07T14:50:20Z</dcterms:created>
  <dcterms:modified xsi:type="dcterms:W3CDTF">2016-02-07T15:13:52Z</dcterms:modified>
</cp:coreProperties>
</file>