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AF505F-ADE8-4C6D-B3E3-72C09BE4FAD4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88794B-50AA-4244-8CAC-51BF41D73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AF505F-ADE8-4C6D-B3E3-72C09BE4FAD4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88794B-50AA-4244-8CAC-51BF41D73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AF505F-ADE8-4C6D-B3E3-72C09BE4FAD4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88794B-50AA-4244-8CAC-51BF41D73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AF505F-ADE8-4C6D-B3E3-72C09BE4FAD4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88794B-50AA-4244-8CAC-51BF41D73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AF505F-ADE8-4C6D-B3E3-72C09BE4FAD4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88794B-50AA-4244-8CAC-51BF41D73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AF505F-ADE8-4C6D-B3E3-72C09BE4FAD4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88794B-50AA-4244-8CAC-51BF41D73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AF505F-ADE8-4C6D-B3E3-72C09BE4FAD4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88794B-50AA-4244-8CAC-51BF41D73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AF505F-ADE8-4C6D-B3E3-72C09BE4FAD4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88794B-50AA-4244-8CAC-51BF41D73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AF505F-ADE8-4C6D-B3E3-72C09BE4FAD4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88794B-50AA-4244-8CAC-51BF41D73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AF505F-ADE8-4C6D-B3E3-72C09BE4FAD4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88794B-50AA-4244-8CAC-51BF41D73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AF505F-ADE8-4C6D-B3E3-72C09BE4FAD4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88794B-50AA-4244-8CAC-51BF41D737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0AF505F-ADE8-4C6D-B3E3-72C09BE4FAD4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888794B-50AA-4244-8CAC-51BF41D73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28970"/>
          </a:xfrm>
        </p:spPr>
        <p:txBody>
          <a:bodyPr/>
          <a:lstStyle/>
          <a:p>
            <a:r>
              <a:rPr lang="ru-RU" dirty="0" smtClean="0"/>
              <a:t>Осенние поделки из природного </a:t>
            </a:r>
            <a:r>
              <a:rPr lang="ru-RU" dirty="0" smtClean="0"/>
              <a:t>материала по теме «Сказки и рассказы для детей»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Матвеева </a:t>
            </a:r>
            <a:r>
              <a:rPr kumimoji="1"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Ираида</a:t>
            </a:r>
            <a:r>
              <a:rPr kumimoji="1"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Николаевна</a:t>
            </a:r>
          </a:p>
          <a:p>
            <a:r>
              <a:rPr kumimoji="1"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Воспиатель</a:t>
            </a:r>
            <a:r>
              <a:rPr kumimoji="1"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МБДОУ «Детский сад «Светлячок» с. Калинино </a:t>
            </a:r>
            <a:r>
              <a:rPr kumimoji="1"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Вурнарского</a:t>
            </a:r>
            <a:r>
              <a:rPr kumimoji="1"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4500570"/>
            <a:ext cx="5214974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«Утка с утятами»»</a:t>
            </a:r>
            <a:endParaRPr lang="ru-RU" dirty="0"/>
          </a:p>
        </p:txBody>
      </p:sp>
      <p:pic>
        <p:nvPicPr>
          <p:cNvPr id="1026" name="Picture 2" descr="G:\фотки 1-4кл\фотки\SDC10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500174"/>
            <a:ext cx="3579282" cy="2684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4429132"/>
            <a:ext cx="5786478" cy="714380"/>
          </a:xfrm>
        </p:spPr>
        <p:txBody>
          <a:bodyPr/>
          <a:lstStyle/>
          <a:p>
            <a:r>
              <a:rPr lang="ru-RU" dirty="0" smtClean="0"/>
              <a:t>«Три медведя»</a:t>
            </a:r>
            <a:endParaRPr lang="ru-RU" dirty="0"/>
          </a:p>
        </p:txBody>
      </p:sp>
      <p:pic>
        <p:nvPicPr>
          <p:cNvPr id="2050" name="Picture 2" descr="G:\фотки 1-4кл\фотки\SDC101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4612" y="530225"/>
            <a:ext cx="4722290" cy="3541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Олень из сказки «Снежная королева»</a:t>
            </a:r>
            <a:endParaRPr lang="ru-RU" dirty="0"/>
          </a:p>
        </p:txBody>
      </p:sp>
      <p:pic>
        <p:nvPicPr>
          <p:cNvPr id="3074" name="Picture 2" descr="G:\фотки 1-4кл\фотки\SDC10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86322"/>
            <a:ext cx="8183880" cy="785818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Лебединное</a:t>
            </a:r>
            <a:r>
              <a:rPr lang="ru-RU" dirty="0" smtClean="0"/>
              <a:t> озеро»</a:t>
            </a:r>
            <a:endParaRPr lang="ru-RU" dirty="0"/>
          </a:p>
        </p:txBody>
      </p:sp>
      <p:pic>
        <p:nvPicPr>
          <p:cNvPr id="4098" name="Picture 2" descr="G:\фотки 1-4кл\фотки\SDC10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983480"/>
            <a:ext cx="7115196" cy="5886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«Чудо подсолнух»</a:t>
            </a:r>
            <a:endParaRPr lang="ru-RU" dirty="0"/>
          </a:p>
        </p:txBody>
      </p:sp>
      <p:pic>
        <p:nvPicPr>
          <p:cNvPr id="5122" name="Picture 2" descr="G:\фотки 1-4кл\фотки\SDC10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584" y="530225"/>
            <a:ext cx="3140869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636"/>
            <a:ext cx="8183880" cy="731536"/>
          </a:xfrm>
        </p:spPr>
        <p:txBody>
          <a:bodyPr/>
          <a:lstStyle/>
          <a:p>
            <a:pPr algn="ctr"/>
            <a:r>
              <a:rPr lang="ru-RU" dirty="0" smtClean="0"/>
              <a:t>«Заяц хвастун»</a:t>
            </a:r>
            <a:endParaRPr lang="ru-RU" dirty="0"/>
          </a:p>
        </p:txBody>
      </p:sp>
      <p:pic>
        <p:nvPicPr>
          <p:cNvPr id="6146" name="Picture 2" descr="G:\фотки 2 класс\осень-2015\211CANON\IMG_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Смешарики</a:t>
            </a:r>
            <a:r>
              <a:rPr lang="ru-RU" dirty="0" smtClean="0"/>
              <a:t> на прогулке»</a:t>
            </a:r>
            <a:endParaRPr lang="ru-RU" dirty="0"/>
          </a:p>
        </p:txBody>
      </p:sp>
      <p:pic>
        <p:nvPicPr>
          <p:cNvPr id="7170" name="Picture 2" descr="G:\фотки 2 класс\осень-2015\211CANON\IMG_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Ёжик из рассказа «осенний букет»</a:t>
            </a:r>
            <a:endParaRPr lang="ru-RU" dirty="0"/>
          </a:p>
        </p:txBody>
      </p:sp>
      <p:pic>
        <p:nvPicPr>
          <p:cNvPr id="1026" name="Picture 2" descr="G:\фотки 2 класс\осень-2015\211CANON\IMG_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</TotalTime>
  <Words>70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Осенние поделки из природного материала по теме «Сказки и рассказы для детей»</vt:lpstr>
      <vt:lpstr>«Утка с утятами»»</vt:lpstr>
      <vt:lpstr>«Три медведя»</vt:lpstr>
      <vt:lpstr>Олень из сказки «Снежная королева»</vt:lpstr>
      <vt:lpstr>«Лебединное озеро»</vt:lpstr>
      <vt:lpstr>«Чудо подсолнух»</vt:lpstr>
      <vt:lpstr>«Заяц хвастун»</vt:lpstr>
      <vt:lpstr>«Смешарики на прогулке»</vt:lpstr>
      <vt:lpstr>Ёжик из рассказа «осенний букет»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Осенние поделки из природного материала</dc:title>
  <dc:creator>Саша</dc:creator>
  <cp:lastModifiedBy>Саша</cp:lastModifiedBy>
  <cp:revision>3</cp:revision>
  <dcterms:created xsi:type="dcterms:W3CDTF">2016-03-20T08:36:48Z</dcterms:created>
  <dcterms:modified xsi:type="dcterms:W3CDTF">2016-03-20T08:59:51Z</dcterms:modified>
</cp:coreProperties>
</file>