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FD8E75-1021-4530-A028-D6B230195200}" type="datetimeFigureOut">
              <a:rPr lang="ru-RU" smtClean="0"/>
              <a:pPr/>
              <a:t>19.03.2016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BB6BD4-44AA-4316-B53A-0AA5824D4D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МБДОУ «Детский сад «Солнышко»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«Покормите птиц зимой!»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3400" y="5229200"/>
            <a:ext cx="7854696" cy="12241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Баженова О.В. – воспитатель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Р. п. Мучкапский 2016 год</a:t>
            </a:r>
            <a:endParaRPr lang="ru-RU" dirty="0"/>
          </a:p>
        </p:txBody>
      </p:sp>
      <p:pic>
        <p:nvPicPr>
          <p:cNvPr id="8" name="Содержимое 7" descr="3638489_large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544616" cy="325701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047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29234" y="764704"/>
            <a:ext cx="4863046" cy="57606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в средней группе</a:t>
            </a:r>
            <a:br>
              <a:rPr lang="ru-RU" dirty="0" smtClean="0"/>
            </a:br>
            <a:r>
              <a:rPr lang="ru-RU" sz="3100" dirty="0" smtClean="0"/>
              <a:t>(сроки с 1.02.2016г по 20.02.2016г.)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Руководитель проекта: Баженова </a:t>
            </a:r>
          </a:p>
          <a:p>
            <a:pPr>
              <a:buNone/>
            </a:pPr>
            <a:r>
              <a:rPr lang="ru-RU" dirty="0" smtClean="0"/>
              <a:t>Ольга Васильевна –воспитатель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Участники:</a:t>
            </a:r>
          </a:p>
          <a:p>
            <a:pPr>
              <a:buNone/>
            </a:pPr>
            <a:r>
              <a:rPr lang="ru-RU" dirty="0" smtClean="0"/>
              <a:t>Воспитанники 4-5лет</a:t>
            </a:r>
          </a:p>
          <a:p>
            <a:pPr>
              <a:buNone/>
            </a:pPr>
            <a:r>
              <a:rPr lang="ru-RU" dirty="0" smtClean="0"/>
              <a:t>Родители воспитанников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118448" cy="1162050"/>
          </a:xfrm>
        </p:spPr>
        <p:txBody>
          <a:bodyPr/>
          <a:lstStyle/>
          <a:p>
            <a:pPr algn="ctr"/>
            <a:r>
              <a:rPr lang="ru-RU" sz="6000" dirty="0" smtClean="0"/>
              <a:t>Проблема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2132856"/>
            <a:ext cx="2743200" cy="41155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Зимний период самый сложный для пернатых, когда корм находится под снегом, а температура не превышает </a:t>
            </a:r>
          </a:p>
          <a:p>
            <a:r>
              <a:rPr lang="ru-RU" sz="2400" dirty="0" smtClean="0"/>
              <a:t>минус 10 градусов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11960" y="1700808"/>
            <a:ext cx="439167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122" name="Picture 2" descr="http://pandia.ru/text/77/511/images/image04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77224"/>
            <a:ext cx="3563888" cy="518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Цель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Экологическое образование детей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Привлечь детей к изучению природы родного края;</a:t>
            </a:r>
          </a:p>
          <a:p>
            <a:r>
              <a:rPr lang="ru-RU" sz="3200" dirty="0" smtClean="0"/>
              <a:t>Знакомство с сезонными </a:t>
            </a:r>
            <a:r>
              <a:rPr lang="ru-RU" sz="3200" dirty="0" smtClean="0"/>
              <a:t>явлениями в </a:t>
            </a:r>
            <a:r>
              <a:rPr lang="ru-RU" sz="3200" dirty="0" smtClean="0"/>
              <a:t>природе и в жизни птиц.</a:t>
            </a:r>
          </a:p>
          <a:p>
            <a:r>
              <a:rPr lang="ru-RU" sz="3200" dirty="0" smtClean="0"/>
              <a:t>Развивать наблюдательность и внимание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этап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Родительское собрание, где предложено было родителям сделать кормушки для птиц.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D:\Баженова О.В\работа с родителями\DSC0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091947" cy="3068960"/>
          </a:xfrm>
          <a:prstGeom prst="rect">
            <a:avLst/>
          </a:prstGeom>
          <a:noFill/>
        </p:spPr>
      </p:pic>
      <p:pic>
        <p:nvPicPr>
          <p:cNvPr id="16387" name="Picture 3" descr="D:\Баженова О.В\работа с родителями\DSC00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Второй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Развесить кормушки.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G:\P106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3240360" cy="3573016"/>
          </a:xfrm>
          <a:prstGeom prst="rect">
            <a:avLst/>
          </a:prstGeom>
          <a:noFill/>
        </p:spPr>
      </p:pic>
      <p:pic>
        <p:nvPicPr>
          <p:cNvPr id="17411" name="Picture 3" descr="G:\P1060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005" y="3068960"/>
            <a:ext cx="441649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Третий этап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219256" cy="659352"/>
          </a:xfrm>
        </p:spPr>
        <p:txBody>
          <a:bodyPr/>
          <a:lstStyle/>
          <a:p>
            <a:pPr algn="ctr"/>
            <a:r>
              <a:rPr lang="ru-RU" dirty="0" smtClean="0"/>
              <a:t>Постоянно насыпать корм в кормушки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8435" name="Picture 3" descr="C:\Users\Пиф\Desktop\P10604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080" y="2514600"/>
            <a:ext cx="3796428" cy="3846513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6" name="Picture 4" descr="C:\Users\Пиф\Desktop\P1060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600400" cy="402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Отчет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Корм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Виды птиц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Количество посещений</a:t>
                      </a: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Пшено  и пшеница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Воробьи,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голуби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3 раза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раза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Подсолнечник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Голуби,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 синицы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 раза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раз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Picture 5" descr="http://dou126.vrhost.ru/files/images/file_13908874585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45419"/>
            <a:ext cx="3744416" cy="249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142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МБДОУ «Детский сад «Солнышко»  «Покормите птиц зимой!»</vt:lpstr>
      <vt:lpstr>Проект в средней группе (сроки с 1.02.2016г по 20.02.2016г.)</vt:lpstr>
      <vt:lpstr>Проблема</vt:lpstr>
      <vt:lpstr>Цель проекта: </vt:lpstr>
      <vt:lpstr>Задачи:</vt:lpstr>
      <vt:lpstr>Первый этап</vt:lpstr>
      <vt:lpstr>Второй этап</vt:lpstr>
      <vt:lpstr>Третий этап</vt:lpstr>
      <vt:lpstr>Отчет</vt:lpstr>
      <vt:lpstr>Слайд 10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«Покормите птиц зимой!»</dc:title>
  <dc:creator>Пиф</dc:creator>
  <cp:lastModifiedBy>Пиф</cp:lastModifiedBy>
  <cp:revision>22</cp:revision>
  <dcterms:created xsi:type="dcterms:W3CDTF">2016-03-15T17:20:31Z</dcterms:created>
  <dcterms:modified xsi:type="dcterms:W3CDTF">2016-03-19T15:25:13Z</dcterms:modified>
</cp:coreProperties>
</file>