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71" r:id="rId14"/>
    <p:sldId id="267" r:id="rId15"/>
    <p:sldId id="269" r:id="rId16"/>
    <p:sldId id="27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791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29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56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10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23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819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0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8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08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41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42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5F44128-0A17-4FD4-8E92-F77F6548FA00}" type="datetimeFigureOut">
              <a:rPr lang="ru-RU" smtClean="0"/>
              <a:t>20.03.2016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A9E65-BAD5-42BA-AD97-E858210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3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для детей младшего дошкольного возраста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«Самая любимая – мамочка моя»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Составили воспитатели: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Соловьева.А.В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 категория и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Неклюсова.Ю.В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511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49382"/>
            <a:ext cx="10353761" cy="1328809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Лепим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983" y="1210974"/>
            <a:ext cx="5333229" cy="2999942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6138" y="1210974"/>
            <a:ext cx="5333230" cy="299994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3963" y="4210916"/>
            <a:ext cx="3529446" cy="264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208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работа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1082" y="1437383"/>
            <a:ext cx="7003473" cy="5265165"/>
          </a:xfrm>
        </p:spPr>
      </p:pic>
    </p:spTree>
    <p:extLst>
      <p:ext uri="{BB962C8B-B14F-4D97-AF65-F5344CB8AC3E}">
        <p14:creationId xmlns:p14="http://schemas.microsoft.com/office/powerpoint/2010/main" val="851092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«Мамины руки не знают скуки»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216" y="1690688"/>
            <a:ext cx="5801784" cy="4351338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4635" y="1690688"/>
            <a:ext cx="580178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106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717" y="91713"/>
            <a:ext cx="4788575" cy="359143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5780" y="91713"/>
            <a:ext cx="4788574" cy="359143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1954" y="3777095"/>
            <a:ext cx="4107873" cy="3080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388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Стенгазета « Мама- солнышко моё»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0095" y="1436980"/>
            <a:ext cx="6954849" cy="5213202"/>
          </a:xfrm>
        </p:spPr>
      </p:pic>
    </p:spTree>
    <p:extLst>
      <p:ext uri="{BB962C8B-B14F-4D97-AF65-F5344CB8AC3E}">
        <p14:creationId xmlns:p14="http://schemas.microsoft.com/office/powerpoint/2010/main" val="14128377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 способствовало сближению родителей, детей и педагогов.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Совместное мероприятие способствует обогащению знаний детей о роли мамы в их жизни, формированию уважительного отношения к своим близким.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0971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80855"/>
            <a:ext cx="10515600" cy="157941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новых встреч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9320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Наблюдая за отношением детей младшего дошкольного возраста и их родителей, все более заметным становится проявление неуважительного отношения к матери, отсутствие к ней заботы, желание произнести в ее адрес нежные слова.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656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Мама самый близкий человек на свете.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 ребенка любовь к родному дому, семье, маме с первых лет жизни. Малыш должен понимать, что все хорошее начинается с родного дома.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740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представление детей о роли мамы в их жизни. Раскрыть образ в поэзии, в живописи, музыке.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коммуникативные навыки у детей, способствовать развитию речи, через выразительное чтение стихов, рассказов о маме.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творческие отношение детей, художественной деятельности, создание поделок, рисунка.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формированию уважительного отношения к своим близким. Воспитывать доброе, заботливое отношение к маме.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2544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Познавательно- игровой, краткосрочный.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проекта: дети младшей группы, воспитатели и родители.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5069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934655"/>
              </p:ext>
            </p:extLst>
          </p:nvPr>
        </p:nvGraphicFramePr>
        <p:xfrm>
          <a:off x="342899" y="0"/>
          <a:ext cx="11118273" cy="7413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6091"/>
                <a:gridCol w="3706091"/>
                <a:gridCol w="3706091"/>
              </a:tblGrid>
              <a:tr h="491996">
                <a:tc>
                  <a:txBody>
                    <a:bodyPr/>
                    <a:lstStyle/>
                    <a:p>
                      <a:r>
                        <a:rPr lang="ru-RU" dirty="0" smtClean="0"/>
                        <a:t>Познавательное развитие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Речевое развитие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Социально- коммуникативное</a:t>
                      </a:r>
                      <a:endParaRPr lang="ru-RU" dirty="0"/>
                    </a:p>
                  </a:txBody>
                  <a:tcPr/>
                </a:tc>
              </a:tr>
              <a:tr h="4124670">
                <a:tc>
                  <a:txBody>
                    <a:bodyPr/>
                    <a:lstStyle/>
                    <a:p>
                      <a:r>
                        <a:rPr lang="ru-RU" dirty="0" smtClean="0"/>
                        <a:t>Беседы:</a:t>
                      </a:r>
                      <a:r>
                        <a:rPr lang="ru-RU" baseline="0" dirty="0" smtClean="0"/>
                        <a:t> «Чем можешь порадовать маму»</a:t>
                      </a:r>
                    </a:p>
                    <a:p>
                      <a:r>
                        <a:rPr lang="ru-RU" baseline="0" dirty="0" smtClean="0"/>
                        <a:t>«Как я помогаю маме»</a:t>
                      </a:r>
                    </a:p>
                    <a:p>
                      <a:r>
                        <a:rPr lang="ru-RU" baseline="0" dirty="0" smtClean="0"/>
                        <a:t>Составление рассказов: «Какая мама»</a:t>
                      </a:r>
                    </a:p>
                    <a:p>
                      <a:r>
                        <a:rPr lang="ru-RU" baseline="0" dirty="0" smtClean="0"/>
                        <a:t>«Работа моей мамы»</a:t>
                      </a:r>
                    </a:p>
                    <a:p>
                      <a:r>
                        <a:rPr lang="ru-RU" baseline="0" dirty="0" smtClean="0"/>
                        <a:t>«Мою бабушку и маму зовут»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Чтение художественной литературы.</a:t>
                      </a:r>
                    </a:p>
                    <a:p>
                      <a:r>
                        <a:rPr lang="ru-RU" dirty="0" smtClean="0"/>
                        <a:t>Загадки.</a:t>
                      </a:r>
                    </a:p>
                    <a:p>
                      <a:r>
                        <a:rPr lang="ru-RU" dirty="0" smtClean="0"/>
                        <a:t>Стихи о маме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Дидактические</a:t>
                      </a:r>
                      <a:r>
                        <a:rPr lang="ru-RU" baseline="0" dirty="0" smtClean="0"/>
                        <a:t> игры: «Что такое хорошо и что такое плохо»</a:t>
                      </a:r>
                    </a:p>
                    <a:p>
                      <a:r>
                        <a:rPr lang="ru-RU" baseline="0" dirty="0" smtClean="0"/>
                        <a:t>«Животные и их детки»</a:t>
                      </a:r>
                    </a:p>
                    <a:p>
                      <a:r>
                        <a:rPr lang="ru-RU" baseline="0" dirty="0" smtClean="0"/>
                        <a:t>«Найди цветок для мамы»</a:t>
                      </a:r>
                    </a:p>
                    <a:p>
                      <a:r>
                        <a:rPr lang="ru-RU" baseline="0" dirty="0" smtClean="0"/>
                        <a:t>П/И «Курица и цыплята»</a:t>
                      </a:r>
                    </a:p>
                    <a:p>
                      <a:r>
                        <a:rPr lang="ru-RU" baseline="0" dirty="0" smtClean="0"/>
                        <a:t>Коммуникативные игры: «Назови ласково»</a:t>
                      </a:r>
                    </a:p>
                    <a:p>
                      <a:r>
                        <a:rPr lang="ru-RU" baseline="0" dirty="0" smtClean="0"/>
                        <a:t>«Как зовут мою маму»</a:t>
                      </a:r>
                    </a:p>
                    <a:p>
                      <a:r>
                        <a:rPr lang="ru-RU" baseline="0" dirty="0" smtClean="0"/>
                        <a:t>С/Р: «Моя семья», «Моя мама на работе», «Моя мама в магазине»</a:t>
                      </a:r>
                    </a:p>
                    <a:p>
                      <a:r>
                        <a:rPr lang="ru-RU" baseline="0" dirty="0" smtClean="0"/>
                        <a:t>«Мама парикмахер»</a:t>
                      </a:r>
                      <a:endParaRPr lang="ru-RU" dirty="0"/>
                    </a:p>
                  </a:txBody>
                  <a:tcPr/>
                </a:tc>
              </a:tr>
              <a:tr h="491996">
                <a:tc>
                  <a:txBody>
                    <a:bodyPr/>
                    <a:lstStyle/>
                    <a:p>
                      <a:r>
                        <a:rPr lang="ru-RU" dirty="0" smtClean="0"/>
                        <a:t>Взаимодействие с семьей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Художественное творчество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4963">
                <a:tc>
                  <a:txBody>
                    <a:bodyPr/>
                    <a:lstStyle/>
                    <a:p>
                      <a:r>
                        <a:rPr lang="ru-RU" dirty="0" smtClean="0"/>
                        <a:t>Папки передвижки</a:t>
                      </a:r>
                    </a:p>
                    <a:p>
                      <a:r>
                        <a:rPr lang="ru-RU" dirty="0" smtClean="0"/>
                        <a:t>Выставка «Мамины руки не знают скуки»</a:t>
                      </a:r>
                    </a:p>
                    <a:p>
                      <a:r>
                        <a:rPr lang="ru-RU" dirty="0" smtClean="0"/>
                        <a:t>Стенд фото «Моя мамочка солнышко»</a:t>
                      </a:r>
                    </a:p>
                    <a:p>
                      <a:r>
                        <a:rPr lang="ru-RU" dirty="0" smtClean="0"/>
                        <a:t>Консультации для родителей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Открытки</a:t>
                      </a:r>
                      <a:r>
                        <a:rPr lang="ru-RU" baseline="0" dirty="0" smtClean="0"/>
                        <a:t> для мамы</a:t>
                      </a:r>
                    </a:p>
                    <a:p>
                      <a:r>
                        <a:rPr lang="ru-RU" baseline="0" dirty="0" smtClean="0"/>
                        <a:t>Коллективная работа «Поздравляем наших мам»</a:t>
                      </a:r>
                    </a:p>
                    <a:p>
                      <a:r>
                        <a:rPr lang="ru-RU" baseline="0" dirty="0" smtClean="0"/>
                        <a:t>Лепка: «Бублики для мам»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40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Предполагаемый результат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познавательной деятельности дошкольников в ходе совместной практической деятельностью с воспитателями и родителями.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продуктивной деятельности.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родителей в педагогический и творческий процесс работы.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милосердия и заботы о маме.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познавательной активности и любознательности.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8733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ПРОЕКТА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слушаем и играем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6976" y="2150085"/>
            <a:ext cx="2944090" cy="3925452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55137" y="2150085"/>
            <a:ext cx="5233934" cy="392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7166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0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Делаем  подарки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«Цветы для мамы»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199" y="1341472"/>
            <a:ext cx="4617027" cy="259707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0" y="1385109"/>
            <a:ext cx="4507820" cy="25356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199" y="4164153"/>
            <a:ext cx="4523510" cy="254447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1692" y="3938550"/>
            <a:ext cx="3845143" cy="288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7749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619</TotalTime>
  <Words>429</Words>
  <Application>Microsoft Office PowerPoint</Application>
  <PresentationFormat>Широкоэкранный</PresentationFormat>
  <Paragraphs>60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Times New Roman</vt:lpstr>
      <vt:lpstr>Wingdings 2</vt:lpstr>
      <vt:lpstr>HDOfficeLightV0</vt:lpstr>
      <vt:lpstr>Проект для детей младшего дошкольного возраста  «Самая любимая – мамочка моя»</vt:lpstr>
      <vt:lpstr>Проблема:</vt:lpstr>
      <vt:lpstr>Цель:</vt:lpstr>
      <vt:lpstr>Задачи:</vt:lpstr>
      <vt:lpstr>Тип проекта</vt:lpstr>
      <vt:lpstr>Презентация PowerPoint</vt:lpstr>
      <vt:lpstr>Предполагаемый результат</vt:lpstr>
      <vt:lpstr>РЕАЛИЗАЦИЯ ПРОЕКТА слушаем и играем</vt:lpstr>
      <vt:lpstr>Делаем  подарки «Цветы для мамы»</vt:lpstr>
      <vt:lpstr>Лепим</vt:lpstr>
      <vt:lpstr>Коллективная работа</vt:lpstr>
      <vt:lpstr>Выставка «Мамины руки не знают скуки»</vt:lpstr>
      <vt:lpstr>Презентация PowerPoint</vt:lpstr>
      <vt:lpstr>Стенгазета « Мама- солнышко моё»</vt:lpstr>
      <vt:lpstr>Итоги</vt:lpstr>
      <vt:lpstr>До новых встреч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для детей младшего дошкольного возраста  «Самая любимая – мамочка моя»</dc:title>
  <dc:creator>Анна Соловьёва</dc:creator>
  <cp:lastModifiedBy>Анна Соловьёва</cp:lastModifiedBy>
  <cp:revision>33</cp:revision>
  <dcterms:created xsi:type="dcterms:W3CDTF">2015-11-18T12:03:31Z</dcterms:created>
  <dcterms:modified xsi:type="dcterms:W3CDTF">2016-03-20T18:59:05Z</dcterms:modified>
</cp:coreProperties>
</file>