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6197F5-0B92-4AA4-8CA2-F8B3867440B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C26A34-2D43-4814-9171-BF1E7AC687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ТЕМАТИЧЕСКИЙ КВН\b_F56830F9-D199-4758-A4B3-0D50EBC63EF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"/>
            <a:ext cx="6999887" cy="610505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39952" y="5589240"/>
            <a:ext cx="4720568" cy="8640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Воспитатель: Шевелёва О.А.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Пятое задание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«Веселые палочки»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МАТЕМАТИЧЕСКИЙ КВН\000007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2977593" cy="2105020"/>
          </a:xfrm>
          <a:prstGeom prst="rect">
            <a:avLst/>
          </a:prstGeom>
          <a:noFill/>
        </p:spPr>
      </p:pic>
      <p:pic>
        <p:nvPicPr>
          <p:cNvPr id="5123" name="Picture 3" descr="F:\МАТЕМАТИЧЕСКИЙ КВН\90323945_497921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00174"/>
            <a:ext cx="2714644" cy="1918504"/>
          </a:xfrm>
          <a:prstGeom prst="rect">
            <a:avLst/>
          </a:prstGeom>
          <a:noFill/>
        </p:spPr>
      </p:pic>
      <p:pic>
        <p:nvPicPr>
          <p:cNvPr id="5124" name="Picture 4" descr="F:\МАТЕМАТИЧЕСКИЙ КВН\90323963_4979214_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857496"/>
            <a:ext cx="3032466" cy="2143116"/>
          </a:xfrm>
          <a:prstGeom prst="rect">
            <a:avLst/>
          </a:prstGeom>
          <a:noFill/>
        </p:spPr>
      </p:pic>
      <p:pic>
        <p:nvPicPr>
          <p:cNvPr id="5125" name="Picture 5" descr="F:\МАТЕМАТИЧЕСКИЙ КВН\90323955_4979214_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606299"/>
            <a:ext cx="3186111" cy="2251701"/>
          </a:xfrm>
          <a:prstGeom prst="rect">
            <a:avLst/>
          </a:prstGeom>
          <a:noFill/>
        </p:spPr>
      </p:pic>
      <p:pic>
        <p:nvPicPr>
          <p:cNvPr id="5126" name="Picture 6" descr="F:\МАТЕМАТИЧЕСКИЙ КВН\51728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938872"/>
            <a:ext cx="2714644" cy="1919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358299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Конкурс капитанов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«Графический диктант»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256"/>
            <a:ext cx="6922606" cy="19621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Седьмое задание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«Геометрические фигуры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МАТЕМАТИЧЕСКИЙ КВН\fcc3d4757401a955a260255ff217a10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179" y="1928813"/>
            <a:ext cx="3357192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Восьмое задание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«Эстафета»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4296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Награждение команд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МАТЕМАТИЧЕСКИЙ КВН\1308632923_prevyu-umniki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57562"/>
            <a:ext cx="2857520" cy="3044799"/>
          </a:xfrm>
          <a:prstGeom prst="rect">
            <a:avLst/>
          </a:prstGeom>
          <a:noFill/>
        </p:spPr>
      </p:pic>
      <p:pic>
        <p:nvPicPr>
          <p:cNvPr id="8195" name="Picture 3" descr="F:\МАТЕМАТИЧЕСКИЙ КВН\1308632923_prevyu-um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214554"/>
            <a:ext cx="279485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Команды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АТЕМАТИЧЕСКИЙ КВН\1308632923_prevyu-umniki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3486288" cy="3714776"/>
          </a:xfrm>
          <a:prstGeom prst="rect">
            <a:avLst/>
          </a:prstGeom>
          <a:noFill/>
        </p:spPr>
      </p:pic>
      <p:pic>
        <p:nvPicPr>
          <p:cNvPr id="1027" name="Picture 3" descr="F:\МАТЕМАТИЧЕСКИЙ КВН\1308632923_prevyu-um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130" y="1643050"/>
            <a:ext cx="352683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85465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Первое задание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«Разминка»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АТЕМАТИЧЕСКИЙ КВН\b_F56830F9-D199-4758-A4B3-0D50EBC63EF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643182"/>
            <a:ext cx="4619625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300069856_dni-nedeli-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8544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Второе задание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«Числовой ряд»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МАТЕМАТИЧЕСКИЙ КВН\image (1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3657600" cy="2995986"/>
          </a:xfrm>
          <a:prstGeom prst="rect">
            <a:avLst/>
          </a:prstGeom>
          <a:noFill/>
        </p:spPr>
      </p:pic>
      <p:pic>
        <p:nvPicPr>
          <p:cNvPr id="2052" name="Picture 4" descr="F:\МАТЕМАТИЧЕСКИЙ КВН\image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86058"/>
            <a:ext cx="3657600" cy="2990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ТЕМАТИЧЕСКИЙ КВН\image (2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3071834" cy="4349501"/>
          </a:xfrm>
          <a:prstGeom prst="rect">
            <a:avLst/>
          </a:prstGeom>
          <a:noFill/>
        </p:spPr>
      </p:pic>
      <p:pic>
        <p:nvPicPr>
          <p:cNvPr id="3075" name="Picture 3" descr="F:\МАТЕМАТИЧЕСКИЙ КВН\image (2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85926"/>
            <a:ext cx="3000396" cy="424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Третье задание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«Логические задачи»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На яблоне росло 5 груш  и 1 яблоко, сколько яблок росло на яблоне?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Сколько хвостов у 3 котов?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Сколько ушей у 2 мышей?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4. Бабушка связала 4 варежки, сколько внуков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у бабушки?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Четвертое задание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Посчитайка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МАТЕМАТИЧЕСКИЙ КВН\88a6ceeb9f81b719f5f36c9177d69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3" y="2198980"/>
            <a:ext cx="3071834" cy="4356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000240"/>
            <a:ext cx="7498080" cy="2297106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78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Воспитатель: Шевелёва О.А.</vt:lpstr>
      <vt:lpstr>Команды</vt:lpstr>
      <vt:lpstr>Первое задание «Разминка»</vt:lpstr>
      <vt:lpstr>Слайд 4</vt:lpstr>
      <vt:lpstr>Второе задание «Числовой ряд»</vt:lpstr>
      <vt:lpstr>Слайд 6</vt:lpstr>
      <vt:lpstr>Третье задание</vt:lpstr>
      <vt:lpstr>Четвертое задание</vt:lpstr>
      <vt:lpstr>Физминутка </vt:lpstr>
      <vt:lpstr>Пятое задание «Веселые палочки»</vt:lpstr>
      <vt:lpstr>Конкурс капитанов «Графический диктант» </vt:lpstr>
      <vt:lpstr>Седьмое задание  «Геометрические фигуры</vt:lpstr>
      <vt:lpstr>Восьмое задание «Эстафета»</vt:lpstr>
      <vt:lpstr>Награждение команд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</dc:creator>
  <cp:lastModifiedBy>0001</cp:lastModifiedBy>
  <cp:revision>6</cp:revision>
  <dcterms:created xsi:type="dcterms:W3CDTF">2015-10-22T06:50:26Z</dcterms:created>
  <dcterms:modified xsi:type="dcterms:W3CDTF">2016-03-19T09:19:14Z</dcterms:modified>
</cp:coreProperties>
</file>