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300" r:id="rId10"/>
    <p:sldId id="29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6CCF1-1F45-4E48-90C1-9AA0574278BD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C9F44-3376-4ED6-8212-13CF36E6B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92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>
                <a:alpha val="11000"/>
              </a:srgbClr>
            </a:gs>
            <a:gs pos="21001">
              <a:srgbClr val="0819FB">
                <a:alpha val="39000"/>
              </a:srgbClr>
            </a:gs>
            <a:gs pos="35001">
              <a:srgbClr val="1A8D48">
                <a:alpha val="55000"/>
              </a:srgbClr>
            </a:gs>
            <a:gs pos="52000">
              <a:srgbClr val="FFFF00">
                <a:alpha val="11000"/>
              </a:srgbClr>
            </a:gs>
            <a:gs pos="73000">
              <a:srgbClr val="EE3F17">
                <a:alpha val="27000"/>
              </a:srgbClr>
            </a:gs>
            <a:gs pos="88000">
              <a:srgbClr val="E81766">
                <a:alpha val="24000"/>
              </a:srgbClr>
            </a:gs>
            <a:gs pos="100000">
              <a:srgbClr val="A603AB">
                <a:alpha val="49000"/>
              </a:srgb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643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cs typeface="Times New Roman" pitchFamily="18" charset="0"/>
              </a:rPr>
              <a:t/>
            </a:r>
            <a:br>
              <a:rPr kumimoji="0" lang="ru-RU" sz="2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cs typeface="Times New Roman" pitchFamily="18" charset="0"/>
              </a:rPr>
            </a:br>
            <a:endParaRPr kumimoji="0" lang="ru-RU" sz="2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uLnTx/>
              <a:uFillTx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92880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оздоровительной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ДОУ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4714884"/>
            <a:ext cx="285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ФИЗО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Ступницкая Л.А.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6360383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г.Усть-Кут, 2015год</a:t>
            </a:r>
            <a:endParaRPr lang="ru-RU" dirty="0"/>
          </a:p>
        </p:txBody>
      </p:sp>
      <p:pic>
        <p:nvPicPr>
          <p:cNvPr id="8" name="Picture 2" descr="C:\Users\Позитроника\Desktop\старое\все со стола\на конкурс фото\Изображение 0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3714751"/>
            <a:ext cx="4429156" cy="234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8572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УСТЬ - КУТСКОЕ МУНИЦИПАЛЬНОЕ ДОШКОЛЬНОЕ ОБРАЗОВАТЕЛЬНОЕ УЧРЕЖДЕНИЕ ЦЕНТР РАЗВИТИЯ РЕБЕНКА ДЕТСКИЙ САД №46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72066" y="4357694"/>
            <a:ext cx="3500462" cy="2143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Предметно- развивающая среда – неотъемлемая часть успешной реализации программы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571480"/>
            <a:ext cx="4352544" cy="326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71876"/>
            <a:ext cx="4041648" cy="30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Позитроника\Desktop\новое\фото  зал бассейн\DSC077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85728"/>
            <a:ext cx="4143404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Формирование психофизического здоровья детей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Задачи: </a:t>
            </a:r>
          </a:p>
          <a:p>
            <a:pPr lvl="1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Продолжить работу по  формированию и реконструкции здоровье сберегающего и развивающего пространства ДОУ с учетом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инвидуально-типологических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особенностей детей дошкольного возраста.</a:t>
            </a:r>
          </a:p>
          <a:p>
            <a:pPr lvl="1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Формировать субъектную позицию по отношению к здоровому образу жизни у педагогов, родителей и детей </a:t>
            </a:r>
          </a:p>
          <a:p>
            <a:pPr lvl="1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Оптимизировать систему мониторинга психофизического развития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детей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52400"/>
          <a:ext cx="9144000" cy="6705600"/>
        </p:xfrm>
        <a:graphic>
          <a:graphicData uri="http://schemas.openxmlformats.org/presentationml/2006/ole">
            <p:oleObj spid="_x0000_s1026" name="Document" r:id="rId3" imgW="9972358" imgH="686355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152400" y="152400"/>
          <a:ext cx="9144000" cy="6705600"/>
        </p:xfrm>
        <a:graphic>
          <a:graphicData uri="http://schemas.openxmlformats.org/presentationml/2006/ole">
            <p:oleObj spid="_x0000_s2050" name="Document" r:id="rId3" imgW="9972358" imgH="697300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52400"/>
          <a:ext cx="9144000" cy="6705600"/>
        </p:xfrm>
        <a:graphic>
          <a:graphicData uri="http://schemas.openxmlformats.org/presentationml/2006/ole">
            <p:oleObj spid="_x0000_s3074" name="Document" r:id="rId3" imgW="10086842" imgH="685851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228600"/>
          <a:ext cx="9144000" cy="6629400"/>
        </p:xfrm>
        <a:graphic>
          <a:graphicData uri="http://schemas.openxmlformats.org/presentationml/2006/ole">
            <p:oleObj spid="_x0000_s4098" name="Document" r:id="rId3" imgW="9972358" imgH="6741503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705600"/>
        </p:xfrm>
        <a:graphic>
          <a:graphicData uri="http://schemas.openxmlformats.org/presentationml/2006/ole">
            <p:oleObj spid="_x0000_s5122" name="Документ" r:id="rId3" imgW="10081082" imgH="752132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09800" y="0"/>
          <a:ext cx="4953000" cy="6858000"/>
        </p:xfrm>
        <a:graphic>
          <a:graphicData uri="http://schemas.openxmlformats.org/presentationml/2006/ole">
            <p:oleObj spid="_x0000_s6146" name="Document" r:id="rId3" imgW="6858512" imgH="9777951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57400" y="152400"/>
          <a:ext cx="4876800" cy="6705600"/>
        </p:xfrm>
        <a:graphic>
          <a:graphicData uri="http://schemas.openxmlformats.org/presentationml/2006/ole">
            <p:oleObj spid="_x0000_s9218" name="Document" r:id="rId3" imgW="6973000" imgH="9830153" progId="Word.Documen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87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Document</vt:lpstr>
      <vt:lpstr>Документ</vt:lpstr>
      <vt:lpstr>Слайд 1</vt:lpstr>
      <vt:lpstr>Формирование психофизического здоровья детей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54</cp:revision>
  <dcterms:created xsi:type="dcterms:W3CDTF">2015-05-04T10:49:33Z</dcterms:created>
  <dcterms:modified xsi:type="dcterms:W3CDTF">2016-03-21T12:16:35Z</dcterms:modified>
</cp:coreProperties>
</file>