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8" r:id="rId2"/>
    <p:sldId id="277" r:id="rId3"/>
    <p:sldId id="263" r:id="rId4"/>
    <p:sldId id="264" r:id="rId5"/>
    <p:sldId id="266" r:id="rId6"/>
    <p:sldId id="267" r:id="rId7"/>
    <p:sldId id="301" r:id="rId8"/>
    <p:sldId id="280" r:id="rId9"/>
    <p:sldId id="269" r:id="rId10"/>
    <p:sldId id="279" r:id="rId11"/>
    <p:sldId id="281" r:id="rId12"/>
    <p:sldId id="282" r:id="rId13"/>
    <p:sldId id="258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6CCF1-1F45-4E48-90C1-9AA0574278B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C9F44-3376-4ED6-8212-13CF36E6B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092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>
                <a:alpha val="11000"/>
              </a:srgbClr>
            </a:gs>
            <a:gs pos="21001">
              <a:srgbClr val="0819FB">
                <a:alpha val="39000"/>
              </a:srgbClr>
            </a:gs>
            <a:gs pos="35001">
              <a:srgbClr val="1A8D48">
                <a:alpha val="55000"/>
              </a:srgbClr>
            </a:gs>
            <a:gs pos="52000">
              <a:srgbClr val="FFFF00">
                <a:alpha val="11000"/>
              </a:srgbClr>
            </a:gs>
            <a:gs pos="73000">
              <a:srgbClr val="EE3F17">
                <a:alpha val="27000"/>
              </a:srgbClr>
            </a:gs>
            <a:gs pos="88000">
              <a:srgbClr val="E81766">
                <a:alpha val="24000"/>
              </a:srgbClr>
            </a:gs>
            <a:gs pos="100000">
              <a:srgbClr val="A603AB">
                <a:alpha val="49000"/>
              </a:srgb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6.wdp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зитроника\Desktop\старое\все со стола\оборудование\DSCF137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85728"/>
            <a:ext cx="8305800" cy="62293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5" name="Скругленный прямоугольник 4"/>
          <p:cNvSpPr/>
          <p:nvPr/>
        </p:nvSpPr>
        <p:spPr>
          <a:xfrm>
            <a:off x="6572264" y="285728"/>
            <a:ext cx="2357454" cy="30718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Центры физической активности в  группах способствуют развитию ребёнка-дошкольника в течение всего дня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защита\для презентации\IMG_111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5536" y="1988840"/>
            <a:ext cx="817984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51520" y="0"/>
            <a:ext cx="8568952" cy="2514600"/>
          </a:xfrm>
          <a:prstGeom prst="horizontalScroll">
            <a:avLst>
              <a:gd name="adj" fmla="val 19599"/>
            </a:avLst>
          </a:prstGeom>
          <a:gradFill rotWithShape="1">
            <a:gsLst>
              <a:gs pos="0">
                <a:srgbClr val="CCFFCC"/>
              </a:gs>
              <a:gs pos="50000">
                <a:srgbClr val="EAEAEA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Термотерапия снимает напряжение и усталость, улучшает состояние эмоциональной сферы, повышает защитные силы организма.</a:t>
            </a:r>
          </a:p>
        </p:txBody>
      </p:sp>
    </p:spTree>
    <p:extLst>
      <p:ext uri="{BB962C8B-B14F-4D97-AF65-F5344CB8AC3E}">
        <p14:creationId xmlns:p14="http://schemas.microsoft.com/office/powerpoint/2010/main" xmlns="" val="12879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IMG_1349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38017" y="1772816"/>
            <a:ext cx="7028597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 rot="21449755">
            <a:off x="83267" y="77184"/>
            <a:ext cx="8115450" cy="1767035"/>
          </a:xfrm>
          <a:prstGeom prst="wave">
            <a:avLst>
              <a:gd name="adj1" fmla="val 7949"/>
              <a:gd name="adj2" fmla="val -1646"/>
            </a:avLst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path path="rect">
              <a:fillToRect l="50000" t="50000" r="50000" b="50000"/>
            </a:path>
          </a:gradFill>
          <a:ln w="28575">
            <a:noFill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Здоровое дыхание, приятная музыка для релаксации,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приглушенное освещение помогут расслабиться, отдохнуть.   </a:t>
            </a:r>
          </a:p>
        </p:txBody>
      </p:sp>
    </p:spTree>
    <p:extLst>
      <p:ext uri="{BB962C8B-B14F-4D97-AF65-F5344CB8AC3E}">
        <p14:creationId xmlns:p14="http://schemas.microsoft.com/office/powerpoint/2010/main" xmlns="" val="22183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IMG_131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0042"/>
            <a:ext cx="5706343" cy="4971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4788024" y="3921096"/>
            <a:ext cx="4464496" cy="2880320"/>
          </a:xfrm>
          <a:prstGeom prst="verticalScroll">
            <a:avLst>
              <a:gd name="adj" fmla="val 8651"/>
            </a:avLst>
          </a:prstGeom>
          <a:gradFill rotWithShape="1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5400000" scaled="1"/>
          </a:gradFill>
          <a:ln w="19050">
            <a:solidFill>
              <a:srgbClr val="0000FF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фитобаре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угощают витаминным вкусным чаем.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Чтобы было много силы,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 добавки попросили.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Для здоровья чай полезен,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не боимся мы болезней!</a:t>
            </a:r>
          </a:p>
        </p:txBody>
      </p:sp>
    </p:spTree>
    <p:extLst>
      <p:ext uri="{BB962C8B-B14F-4D97-AF65-F5344CB8AC3E}">
        <p14:creationId xmlns:p14="http://schemas.microsoft.com/office/powerpoint/2010/main" xmlns="" val="28396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152"/>
            <a:ext cx="9144000" cy="68508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2524635"/>
            <a:ext cx="6552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Здоровье ребенка превыше всего,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Богатство земли не заменит его.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Здоровье не купишь, никто не продаст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Его берегите, как сердце, как глаз.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" y="184482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medvestnik.com/uploads/posts/2013-07/1374338426_soln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158" t="-9511" r="-11114" b="-12102"/>
          <a:stretch/>
        </p:blipFill>
        <p:spPr bwMode="auto">
          <a:xfrm>
            <a:off x="2514601" y="2688771"/>
            <a:ext cx="3929742" cy="39406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632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методы физического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908720"/>
            <a:ext cx="3322712" cy="175679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Наглядный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Словесный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Практический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8203" y="2276872"/>
            <a:ext cx="8712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организации двигательной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активности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059832" y="3933056"/>
            <a:ext cx="3322712" cy="17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0574" y="3212976"/>
            <a:ext cx="53385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Физкультурные 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занятия в зале и на спортивной площадке.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Физкультурные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досуги, праздники,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«Дни здоровья»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Плавание в бассейне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/>
        </p:blipFill>
        <p:spPr bwMode="auto">
          <a:xfrm>
            <a:off x="5209228" y="3933056"/>
            <a:ext cx="3650816" cy="251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5420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Физкультурные занятия в зале 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защита\для презентации\IMG_197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6314" y="285729"/>
            <a:ext cx="4111626" cy="2783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Позитроника\Desktop\новое\фотки с фильмов по физо\MVI_7365.MOV_snapshot_00.27_[2015.02.02_14.37.16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214282" y="4071942"/>
            <a:ext cx="421484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" descr="C:\Users\Позитроника\Desktop\новое\фото к семинару\IMG_368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1" y="500042"/>
            <a:ext cx="4133847" cy="2629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SC07393"/>
          <p:cNvPicPr>
            <a:picLocks noChangeAspect="1" noChangeArrowheads="1"/>
          </p:cNvPicPr>
          <p:nvPr/>
        </p:nvPicPr>
        <p:blipFill>
          <a:blip r:embed="rId5" cstate="screen">
            <a:lum bright="6000"/>
          </a:blip>
          <a:srcRect/>
          <a:stretch>
            <a:fillRect/>
          </a:stretch>
        </p:blipFill>
        <p:spPr bwMode="auto">
          <a:xfrm>
            <a:off x="5072066" y="3929066"/>
            <a:ext cx="387812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282" y="714356"/>
            <a:ext cx="8715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Физкультурные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занятия на спортивной площадке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3" descr="C:\Users\Позитроника\Desktop\старое\все со стола\фото на улице лето\DSCF039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4282" y="1928802"/>
            <a:ext cx="4317998" cy="285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Позитроника\Desktop\новое\новые фото фитболы\DSCF1650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screen"/>
          <a:stretch>
            <a:fillRect/>
          </a:stretch>
        </p:blipFill>
        <p:spPr bwMode="auto">
          <a:xfrm>
            <a:off x="4643438" y="3500438"/>
            <a:ext cx="4276118" cy="3070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Утренняя гимнастика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1" descr="C:\Users\Позитроника\Desktop\новое\сброшенное с фотика ас\DSC0729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74994" y="1000108"/>
            <a:ext cx="6953299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SC0666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86248" y="3963856"/>
            <a:ext cx="4638669" cy="2894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85720" y="142852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Физкультурные досуги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2" descr="C:\Users\Позитроника\Desktop\старое\все со стола\на конкурс фото\DSC0669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5720" y="1142984"/>
            <a:ext cx="4429156" cy="3181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1849"/>
          <p:cNvPicPr/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4282" y="4286256"/>
            <a:ext cx="392909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DSC018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screen">
            <a:lum bright="6000"/>
          </a:blip>
          <a:srcRect/>
          <a:stretch>
            <a:fillRect/>
          </a:stretch>
        </p:blipFill>
        <p:spPr>
          <a:xfrm>
            <a:off x="4857752" y="1285860"/>
            <a:ext cx="3933828" cy="2700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72066" y="714356"/>
            <a:ext cx="3486168" cy="19288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Зимняя Олимпиада- это уже традиция нашего ДОУ. Освоили новую игру-кёрлинг. Очень любим и хоккей.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" name="Picture 2" descr="C:\Users\Позитроника\Desktop\новое\фото физо\IMG_32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14282" y="285728"/>
            <a:ext cx="4443153" cy="3333404"/>
          </a:xfrm>
          <a:prstGeom prst="rect">
            <a:avLst/>
          </a:prstGeom>
          <a:noFill/>
        </p:spPr>
      </p:pic>
      <p:pic>
        <p:nvPicPr>
          <p:cNvPr id="8" name="Picture 3" descr="C:\Users\Позитроника\Desktop\старое\все со стола 4\аллына разв.среда\анины фото с олимпиады\P22001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3214686"/>
            <a:ext cx="4520184" cy="3390138"/>
          </a:xfrm>
          <a:prstGeom prst="rect">
            <a:avLst/>
          </a:prstGeom>
          <a:noFill/>
        </p:spPr>
      </p:pic>
      <p:pic>
        <p:nvPicPr>
          <p:cNvPr id="9" name="Picture 1" descr="C:\Users\Позитроника\Desktop\новое\фото 23 февраля\IMG_34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3714752"/>
            <a:ext cx="4000528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90629" y="7810"/>
            <a:ext cx="8352928" cy="198103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50000">
                <a:srgbClr val="CCFFFF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Плавание способствует оздоровлению, физическому развитию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закаливанию детей.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G:\защита\для презентации\IMG_118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34555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883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озитроника\Desktop\старое\все со стола 3\бассейн 2013г\IMG_12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2401" y="3455910"/>
            <a:ext cx="4205286" cy="3139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2327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Позитроника\Desktop\старое\все со стола 3\бассейн 2013г\IMG_105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214290"/>
            <a:ext cx="3919534" cy="2635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Позитроника\Desktop\старое\все со стола 3\бассейн 2013г\IMG_119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2066" y="214290"/>
            <a:ext cx="3786182" cy="2678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Позитроника\Desktop\старое\все со стола 3\бассейн 2013г\IMG_132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72066" y="3498594"/>
            <a:ext cx="4071934" cy="3064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000364" y="2928934"/>
            <a:ext cx="3429024" cy="9286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Бассейн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156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Основные методы физического развития </vt:lpstr>
      <vt:lpstr>Физкультурные занятия в зале </vt:lpstr>
      <vt:lpstr>Слайд 4</vt:lpstr>
      <vt:lpstr>Слайд 5</vt:lpstr>
      <vt:lpstr>Слайд 6</vt:lpstr>
      <vt:lpstr>Слайд 7</vt:lpstr>
      <vt:lpstr>Слайд 8</vt:lpstr>
      <vt:lpstr>Бассейн 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53</cp:revision>
  <dcterms:created xsi:type="dcterms:W3CDTF">2015-05-04T10:49:33Z</dcterms:created>
  <dcterms:modified xsi:type="dcterms:W3CDTF">2016-03-16T14:26:07Z</dcterms:modified>
</cp:coreProperties>
</file>