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75" d="100"/>
          <a:sy n="7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064896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Отчёт по теме самообразования воспитателя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Устименко Лилии Станиславовны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средняя группа №6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9857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МАОУ  СОШ №2 структурное подразделение детский сад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Серышево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Серышево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2016г</a:t>
            </a:r>
          </a:p>
        </p:txBody>
      </p:sp>
    </p:spTree>
    <p:extLst>
      <p:ext uri="{BB962C8B-B14F-4D97-AF65-F5344CB8AC3E}">
        <p14:creationId xmlns:p14="http://schemas.microsoft.com/office/powerpoint/2010/main" val="24024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060" y="0"/>
            <a:ext cx="9177536" cy="194421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создать психологический  комфорт в семье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9363" y="1196752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91980" y="1322671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547131" y="1286667"/>
            <a:ext cx="617157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75877" y="1988840"/>
            <a:ext cx="1747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Уделяйте ребенку достаточно внимания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737" r="21898"/>
          <a:stretch/>
        </p:blipFill>
        <p:spPr bwMode="auto">
          <a:xfrm>
            <a:off x="323528" y="3189169"/>
            <a:ext cx="2076157" cy="311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79912" y="2042751"/>
            <a:ext cx="151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Проводите досуг всей семьей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7697" r="5837" b="9136"/>
          <a:stretch/>
        </p:blipFill>
        <p:spPr bwMode="auto">
          <a:xfrm>
            <a:off x="2795767" y="3098515"/>
            <a:ext cx="3481661" cy="19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48263" y="2042751"/>
            <a:ext cx="1643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Не допускайте ссор в присутствии ребенка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90" y="3293672"/>
            <a:ext cx="2327762" cy="296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262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помочь организовать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ребенка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Установить режим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Показывать, как лучше выполнить задание,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отвлекаясь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Снизить влияние отвлекающих факторов во время выполнения домашнего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Оградить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детей от длительных занятий на компьютере и просмотра телепередач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Помните, что переутомление способствует снижению самоконтроля  нарастанию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Организуйте, поддерживающие группы, состоящие из родителей, имеющих детей с аналогичными проблемами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прибегайте к физическому наказанию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Чаще хвалите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помочь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ребёнку?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07" y="692696"/>
            <a:ext cx="90730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ребёнок нуждается в помощи. В каждом конкретном случае нужно определить, какой должна быть помощь: медикаментозная, психологическая или педагогическая коррекция.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Помощь должна оказываться в тесном сотрудничестве воспитателя, родителей и психолога. Добиться того, чтобы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ребёнок стал послушным и покладистым, не удавалось ещё никому, но научиться жить в мире и сотрудничать с ним вполне посильная задача для взрослых.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263" y="3789040"/>
            <a:ext cx="8683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</a:t>
            </a:r>
          </a:p>
          <a:p>
            <a:pPr lvl="0" algn="ctr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ребёнок ни в чём не виноват!</a:t>
            </a:r>
          </a:p>
        </p:txBody>
      </p:sp>
    </p:spTree>
    <p:extLst>
      <p:ext uri="{BB962C8B-B14F-4D97-AF65-F5344CB8AC3E}">
        <p14:creationId xmlns:p14="http://schemas.microsoft.com/office/powerpoint/2010/main" val="40215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078" y="32970"/>
            <a:ext cx="88569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«Особенности работы в детском саду 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детьми.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рассмотреть поведенческие особенности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 и определить пути коррекции.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Изучить литературу по теме самообразования (причины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потребности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Ознакомиться с практическими приёмами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методамиработы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Практическое применение изученных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9154" y="332656"/>
            <a:ext cx="8748463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808" y="1330899"/>
            <a:ext cx="864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совокупность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сиптомов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связанных с чрезмерной психической и моторной активностью.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520" y="5445224"/>
            <a:ext cx="8205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Иначе про таких детей говорят, что они непоседы, шустрики,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энерджайзеры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непослушные, несносные, неуправляемые, сопутствуют проблемы во взаимоотношениях с окружающими, трудности в обучении, низкая самооценка.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89001" y="4081001"/>
            <a:ext cx="2236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евнимательность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086340"/>
            <a:ext cx="1831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Отвлекаемость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48849" y="3140968"/>
            <a:ext cx="2021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Импульсивность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3380" y="3959020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866437" y="2211273"/>
            <a:ext cx="581470" cy="7920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15080" y="2654338"/>
            <a:ext cx="336840" cy="1249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77780" y="2607317"/>
            <a:ext cx="360040" cy="1223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658327" y="2300216"/>
            <a:ext cx="432048" cy="78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76" y="83249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895" y="4005063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определяет врач-психотерапевт, методом специальной диагностики.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необходимости, врач назначает специальное медикаментозное лечение.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19672" y="1226249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613201" y="1280255"/>
            <a:ext cx="216024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04265" y="1232756"/>
            <a:ext cx="14401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48264" y="1226249"/>
            <a:ext cx="4320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5576" y="216235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Генетические факторы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3111" y="216235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строения и функционирования головного мозга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216235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Родовые травмы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2200" y="2181333"/>
            <a:ext cx="2195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Инфекционные заболевания, перенесённые ребёнком в первые месяцы жизни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03649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узнать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ребёнка?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12776"/>
            <a:ext cx="8640960" cy="30426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очень импульсивен, подвижен.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движения лихорадочны, беспорядочны, является постоянным источником драк, недоразумений, разнообразных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конфликтов.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не может спокойно сидеть, постоянно бегает, его руки без конца что-то трогают, бросают, ломают. 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Любознательность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гиперактивным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детям не свойственна, они совершенно не задают вопросов «зачем», «почему». Даже если и задают, то ответ выслушать забывают.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Характерными чертами в поведении являются рассеянность, негативизм, неусидчивость, невнимательность, частые смены в настроении, упрямство, вспыльчивость и агрессивность.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3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444207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</a:rPr>
              <a:t>Дефицит </a:t>
            </a:r>
            <a:r>
              <a:rPr lang="ru-RU" sz="2800" dirty="0">
                <a:solidFill>
                  <a:srgbClr val="0070C0"/>
                </a:solidFill>
              </a:rPr>
              <a:t>активного внимания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712968" cy="46085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Непоследователен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ему трудно долго удерживать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слушает, когда к нему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обращаются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большим энтузиазмом берётся за задание, но так и не заканчивает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Испытывает трудности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теряет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Избегает скучных и требующих умственных усилий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Часто бывает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забывчив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179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мпульсивность</a:t>
            </a:r>
            <a:b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Начинает отвечать, не дослушав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способен дождаться своей очереди, часто вмешивается, прерывает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Плохо сосредотачивает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может дождаться вознаграждения (если между действием и вознаграждением есть пауза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может контролировать и регулировать свои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Поведение слабоуправляемое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выполнении заданий ведёт себя по-разному и показывает очень разные результаты: на некоторых занятий спокоен, на других – нет, на одних занятиях успешен, на других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1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1817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Двигательная расторможенность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Постоянно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ёрзает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Проявляет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признаки беспокойства (барабанит пальцами, двигается в кресле, бегает, забирается куда-либо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Спит намного меньше, чем другие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говорлив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55" y="3140968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у ребёнка проявляются хотя бы шесть из перечисленных выше признаков, можно предположить (но не поставить диагноз!), что ребёнок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гиперактивен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Ответственность за постановку диагноза должен взять на себя только врач.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СДВГ – синдром дефицита внимания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417" y="149277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Правила поведения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гиперактивным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ребёнком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5008" y="1196752"/>
            <a:ext cx="8928992" cy="5472608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Заниматься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ребёнком в начале дня, а не в рабочее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Уменьшить интеллектуальную (умственную)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Добиться занятия на более короткие, но более частые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спользовать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физкультминутки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Снизить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к аккуратности в начале занятия для 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чувства успеха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Посадить ребёнка во время занятий рядом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Использовать тактильный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Договариваться с ребёнком о тех или иных действиях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Давать короткие, чёткие и конкретные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Поощрять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ребёнка сразу же, не откладывая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Предоставлять ребёнку возможность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спокойным в любых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6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BDE296"/>
      </a:dk2>
      <a:lt2>
        <a:srgbClr val="BDE296"/>
      </a:lt2>
      <a:accent1>
        <a:srgbClr val="92D050"/>
      </a:accent1>
      <a:accent2>
        <a:srgbClr val="00B050"/>
      </a:accent2>
      <a:accent3>
        <a:srgbClr val="92D050"/>
      </a:accent3>
      <a:accent4>
        <a:srgbClr val="00B050"/>
      </a:accent4>
      <a:accent5>
        <a:srgbClr val="92D050"/>
      </a:accent5>
      <a:accent6>
        <a:srgbClr val="00B050"/>
      </a:accent6>
      <a:hlink>
        <a:srgbClr val="92D050"/>
      </a:hlink>
      <a:folHlink>
        <a:srgbClr val="00B05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754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Отчёт по теме самообразования воспитателя Устименко Лилии Станиславовны средняя группа №6</vt:lpstr>
      <vt:lpstr>Презентация PowerPoint</vt:lpstr>
      <vt:lpstr>Что такое гиперактивность?</vt:lpstr>
      <vt:lpstr>Причины гиперактивности </vt:lpstr>
      <vt:lpstr>Как узнать гиперактивного ребёнка?  </vt:lpstr>
      <vt:lpstr>Критерии гиперактивности: Дефицит активного внимания  </vt:lpstr>
      <vt:lpstr>Импульсивность </vt:lpstr>
      <vt:lpstr>Двигательная расторможенность</vt:lpstr>
      <vt:lpstr>Правила поведения с гиперактивным ребёнком </vt:lpstr>
      <vt:lpstr>Как создать психологический  комфорт в семье</vt:lpstr>
      <vt:lpstr>Как помочь организовать гиперактивного ребенка</vt:lpstr>
      <vt:lpstr>Как помочь гиперактивному ребёнку?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теме самообразования воспитателя Устименко Лилии Станиславовны </dc:title>
  <dc:creator>LiIR</dc:creator>
  <cp:lastModifiedBy>LiIR</cp:lastModifiedBy>
  <cp:revision>13</cp:revision>
  <dcterms:created xsi:type="dcterms:W3CDTF">2016-03-07T04:52:15Z</dcterms:created>
  <dcterms:modified xsi:type="dcterms:W3CDTF">2016-03-07T14:52:22Z</dcterms:modified>
</cp:coreProperties>
</file>