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71" r:id="rId3"/>
    <p:sldId id="269" r:id="rId4"/>
    <p:sldId id="277" r:id="rId5"/>
    <p:sldId id="276" r:id="rId6"/>
    <p:sldId id="268" r:id="rId7"/>
    <p:sldId id="273" r:id="rId8"/>
    <p:sldId id="278" r:id="rId9"/>
    <p:sldId id="285" r:id="rId10"/>
    <p:sldId id="286" r:id="rId11"/>
    <p:sldId id="259" r:id="rId12"/>
    <p:sldId id="296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B84EE-9D21-4527-A81F-1CC20B3C525B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3F02C-BC85-489E-B433-1B45A0133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46D2-E97E-44ED-844B-0B2AB68F24C9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4FE-EAE4-4398-BC34-DBAE62474E98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C2DC-AB9F-4511-92E0-CF6A79006B30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D4E9-5130-4BE7-A4B8-C58AE107E16D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A9F9-13CF-4FE5-80D1-990B56A31AE4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9B9B-FF8E-4923-A27E-9D13CB2E82D6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A099-6BED-4C07-9569-6E27FFF5D42E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BFEE-6F50-4512-A485-9BE044225B90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2CC-5E31-4ADD-90E6-6174030A70AE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7923-BC77-4696-B9E6-A4ACE4052C28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62CF-5A4F-477E-AD1F-FD779D79B51D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A3D4-6E8E-4156-B727-4052E40569EA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409F-2AB4-4FE3-BAAF-D8D8D9F38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chimes.wav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kingoneone.com/images/5617a934d2c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6576" cy="742176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259632" y="55820"/>
            <a:ext cx="61206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Композиция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Новогоднее настроение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Коллективная работа детей старшей группы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Воспитатель: Батина Лилия Александровна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9039"/>
            <a:ext cx="9144000" cy="68670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4" name="Picture 4" descr="http://wordsland.ru/magiclanguage/img/elka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104455" cy="5394970"/>
          </a:xfrm>
          <a:prstGeom prst="rect">
            <a:avLst/>
          </a:prstGeom>
          <a:noFill/>
        </p:spPr>
      </p:pic>
      <p:pic>
        <p:nvPicPr>
          <p:cNvPr id="11266" name="Picture 2" descr="C:\Users\Лиля\Desktop\Моя\Фото\Фото детский сад\Фото Композиция Новогоднее настроение\WP_20151214_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4211960" cy="6821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9039"/>
            <a:ext cx="9144000" cy="68670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1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По окончанию работы все свои поделки  составили на подставку, оформив в композицию. Композицию оформляли дети.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12290" name="Picture 2" descr="C:\Users\Лиля\Desktop\Моя\Фото\Фото детский сад\Фото Композиция Новогоднее настроение\WP_20151222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723430"/>
            <a:ext cx="9144000" cy="5134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9039"/>
            <a:ext cx="9144000" cy="6867039"/>
          </a:xfrm>
          <a:prstGeom prst="rect">
            <a:avLst/>
          </a:prstGeom>
          <a:noFill/>
        </p:spPr>
      </p:pic>
      <p:pic>
        <p:nvPicPr>
          <p:cNvPr id="13314" name="Picture 2" descr="C:\Users\Лиля\Desktop\Моя\Фото\Фото детский сад\Фото Композиция Новогоднее настроение\WP_20151216_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91" y="1857797"/>
            <a:ext cx="8904709" cy="500020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677003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Вокруг елочки хороводом в сугробах стоят снеговики по краям Дед Мороз и Снегурочка, готовые везти подарки детям. Название композиции придумывали коллективно. Спорили, не соглашались, и наконец-то назвали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Новогоднее настроение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6029445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Вот, что у нас получилось!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oombob.ru/img/picture/Nov/08/0ef9c9a9d7c3c0ccba6d9869a7e9c3a8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otoklass.at.ua/_ld/0/s63019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244809">
            <a:off x="1475656" y="1340768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B0F0"/>
                </a:solidFill>
                <a:latin typeface="Book Antiqua" pitchFamily="18" charset="0"/>
                <a:ea typeface="Batang" pitchFamily="18" charset="-127"/>
              </a:rPr>
              <a:t>Цели и задачи:</a:t>
            </a:r>
          </a:p>
          <a:p>
            <a:pPr lvl="0"/>
            <a:r>
              <a:rPr lang="ru-RU" sz="2000" b="1" i="1" dirty="0">
                <a:solidFill>
                  <a:srgbClr val="00B0F0"/>
                </a:solidFill>
                <a:latin typeface="Book Antiqua" pitchFamily="18" charset="0"/>
                <a:ea typeface="Batang" pitchFamily="18" charset="-127"/>
              </a:rPr>
              <a:t>Познакомить детей с историей создания Нового года и его традициями.</a:t>
            </a:r>
          </a:p>
          <a:p>
            <a:pPr lvl="0"/>
            <a:r>
              <a:rPr lang="ru-RU" sz="2000" b="1" i="1" dirty="0">
                <a:solidFill>
                  <a:srgbClr val="00B0F0"/>
                </a:solidFill>
                <a:latin typeface="Book Antiqua" pitchFamily="18" charset="0"/>
                <a:ea typeface="Batang" pitchFamily="18" charset="-127"/>
              </a:rPr>
              <a:t>Создать праздничную атмосферу.</a:t>
            </a:r>
          </a:p>
          <a:p>
            <a:pPr lvl="0"/>
            <a:r>
              <a:rPr lang="ru-RU" sz="2000" b="1" i="1" dirty="0">
                <a:solidFill>
                  <a:srgbClr val="00B0F0"/>
                </a:solidFill>
                <a:latin typeface="Book Antiqua" pitchFamily="18" charset="0"/>
                <a:ea typeface="Batang" pitchFamily="18" charset="-127"/>
              </a:rPr>
              <a:t>Развивать навыки коллективной работы. 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otoklass.at.ua/_ld/0/s63019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288528">
            <a:off x="1611631" y="1139195"/>
            <a:ext cx="27722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7030A0"/>
                </a:solidFill>
                <a:latin typeface="Century" pitchFamily="18" charset="0"/>
              </a:rPr>
              <a:t>Используемые материалы и оборудование: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1. Ткань для ёлочки.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2. Ткань для шарфиков снеговиков.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3. Вата.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4. Клей ПВА.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5. Основа для композиции.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6. Конфетти.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7. Ножницы.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8. Цветная бумага.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Century" pitchFamily="18" charset="0"/>
              </a:rPr>
              <a:t>9. Элементы декора.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963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473187"/>
            <a:ext cx="838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преддверии новогодних праздников у нас в старшей группе  открылась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Мастерская Деда Мороза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Лиля\Desktop\Моя\Фото\Фото детский сад\Фото Композиция Новогоднее настроение\WP_20151214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44" y="1772816"/>
            <a:ext cx="8981256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5152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1.Вначале проводились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Возникновение Нового года;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Традиции проведения Нового года;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Новогодние сувениры и поделки.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Лиля\Desktop\Моя\Фото\Фото детский сад\Фото Композиция Новогоднее настроение\WP_20151214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052948"/>
            <a:ext cx="41764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2.Затем читали новогодние детские произведения, в которых главными героями были звери и сказочные персонажи;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Анализировали прочитанные сказки;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Лиля\Desktop\Моя\Фото\Фото детский сад\Фото Композиция Новогоднее настроение\WP_20151214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9039"/>
            <a:ext cx="9144000" cy="68670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1712923"/>
            <a:ext cx="42484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Пробовали сами сочинять сказки;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Инсценировали сказки;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Рисовали новогодние игрушки;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Изготавливали новогодние игрушки.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Лиля\Desktop\Моя\Фото\Фото детский сад\Фото Композиция Новогоднее настроение\WP_20151214_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236" y="476672"/>
            <a:ext cx="4804764" cy="6381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9039"/>
            <a:ext cx="9144000" cy="68670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3.Прочитав и обсудив сказку «Как Снеговик помог Деду Морозу в Новый год подарки развозить»,  мы решили сделать коллективную поделку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Лиля\Desktop\Моя\Фото\Фото детский сад\Фото Композиция Новогоднее настроение\WP_20151214_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1418" y="0"/>
            <a:ext cx="49425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3-tub-ru.yandex.net/i?id=af9ce8bafcf9795e9457dcc7ac2f1361&amp;n=33&amp;h=190&amp;w=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0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409F-2AB4-4FE3-BAAF-D8D8D9F387F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42" name="Picture 2" descr="C:\Users\Лиля\Desktop\Моя\Фото\Фото детский сад\Фото Композиция Новогоднее настроение\WP_20151214_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052736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состоящую из снеговиков (каждый ребенок смастерил снеговика), елочки(девочки мастерили), сугробов снега(мальчики мастерили), Деда Мороза и Снегурочки(</a:t>
            </a:r>
            <a:r>
              <a:rPr lang="ru-RU" sz="2800" dirty="0" err="1" smtClean="0">
                <a:solidFill>
                  <a:srgbClr val="FF0000"/>
                </a:solidFill>
              </a:rPr>
              <a:t>модуль-ное</a:t>
            </a:r>
            <a:r>
              <a:rPr lang="ru-RU" sz="2800" dirty="0" smtClean="0">
                <a:solidFill>
                  <a:srgbClr val="FF0000"/>
                </a:solidFill>
              </a:rPr>
              <a:t> оригами – сделала я).</a:t>
            </a:r>
            <a:endParaRPr lang="ru-RU" sz="28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279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Manager>Батина Л.А.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Батина Л.А.</dc:creator>
  <cp:lastModifiedBy>Лиля</cp:lastModifiedBy>
  <cp:revision>50</cp:revision>
  <dcterms:created xsi:type="dcterms:W3CDTF">2016-01-23T08:46:53Z</dcterms:created>
  <dcterms:modified xsi:type="dcterms:W3CDTF">2016-02-28T13:00:44Z</dcterms:modified>
</cp:coreProperties>
</file>