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7" r:id="rId5"/>
    <p:sldId id="268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Личность\Фон светлый с рам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Мастер-класс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«Кока-кола:</a:t>
            </a:r>
            <a:b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польза или вред?»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09120"/>
            <a:ext cx="4139952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</a:t>
            </a:r>
          </a:p>
          <a:p>
            <a:pPr algn="l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Тахирова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Ольга Валерьевна,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 1 квалификационной категории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«Детский сад  №7 «Теремок»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Акбулакского района Оренбургской области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4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Опыт №1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r="2608" b="27509"/>
          <a:stretch>
            <a:fillRect/>
          </a:stretch>
        </p:blipFill>
        <p:spPr bwMode="auto">
          <a:xfrm>
            <a:off x="144463" y="332656"/>
            <a:ext cx="890210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Опыт №2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" y="0"/>
            <a:ext cx="4535050" cy="34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0"/>
            <a:ext cx="473648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t="27278"/>
          <a:stretch>
            <a:fillRect/>
          </a:stretch>
        </p:blipFill>
        <p:spPr bwMode="auto">
          <a:xfrm>
            <a:off x="4067944" y="3212976"/>
            <a:ext cx="473991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F:\кока\скачанные файлы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57600"/>
            <a:ext cx="331236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Вывод: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«Кока-кола </a:t>
            </a:r>
            <a:r>
              <a:rPr lang="ru-RU" b="1" dirty="0" smtClean="0">
                <a:solidFill>
                  <a:schemeClr val="tx2"/>
                </a:solidFill>
              </a:rPr>
              <a:t>вредит здоровью детей»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Польза здоровью: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натуральные продукты: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- сок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-            - молочные продукты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-            - чёрный хлеб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-            - овощи и фрукты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1381"/>
            <a:ext cx="3096344" cy="25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Мастер-класс   «Кока-кола: польза или вред?»</vt:lpstr>
      <vt:lpstr>Презентация PowerPoint</vt:lpstr>
      <vt:lpstr>Опыт №1 </vt:lpstr>
      <vt:lpstr>        Опыт №2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«Чудеса кока-колы»</dc:title>
  <dc:creator>1</dc:creator>
  <cp:lastModifiedBy>555</cp:lastModifiedBy>
  <cp:revision>22</cp:revision>
  <dcterms:created xsi:type="dcterms:W3CDTF">2016-02-19T14:55:59Z</dcterms:created>
  <dcterms:modified xsi:type="dcterms:W3CDTF">2016-02-24T14:27:16Z</dcterms:modified>
</cp:coreProperties>
</file>