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67" r:id="rId6"/>
    <p:sldId id="260" r:id="rId7"/>
    <p:sldId id="262" r:id="rId8"/>
    <p:sldId id="265" r:id="rId9"/>
    <p:sldId id="264" r:id="rId10"/>
    <p:sldId id="266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eshka.ru/najdi-lishnij-predm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cliparts.ru/clips/11667.html" TargetMode="External"/><Relationship Id="rId5" Type="http://schemas.openxmlformats.org/officeDocument/2006/relationships/hyperlink" Target="http://veselajashkola.ru/klass/zadachi/logicheskie-s-otvetami/" TargetMode="External"/><Relationship Id="rId4" Type="http://schemas.openxmlformats.org/officeDocument/2006/relationships/hyperlink" Target="https://iqsha.ru/uprazhneniya/logik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2 младшая планы\pco5xrMr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5295"/>
            <a:ext cx="5857884" cy="7083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6" y="4857760"/>
            <a:ext cx="3457572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Угадай -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семья\Desktop\2 младшая планы\s3flrfx9e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39" t="3750" r="5645" b="4374"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85728"/>
          <a:ext cx="6096000" cy="59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семья\Desktop\2 младшая планы\165044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57430"/>
            <a:ext cx="1504206" cy="1690822"/>
          </a:xfrm>
          <a:prstGeom prst="rect">
            <a:avLst/>
          </a:prstGeom>
          <a:noFill/>
        </p:spPr>
      </p:pic>
      <p:pic>
        <p:nvPicPr>
          <p:cNvPr id="1027" name="Picture 3" descr="C:\Users\семья\Desktop\2 младшая планы\69176919_1294913719_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1665292" cy="1515196"/>
          </a:xfrm>
          <a:prstGeom prst="rect">
            <a:avLst/>
          </a:prstGeom>
          <a:noFill/>
        </p:spPr>
      </p:pic>
      <p:pic>
        <p:nvPicPr>
          <p:cNvPr id="1028" name="Picture 4" descr="C:\Users\семья\Desktop\2 младшая планы\114924647_006__2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428868"/>
            <a:ext cx="1166805" cy="1735312"/>
          </a:xfrm>
          <a:prstGeom prst="rect">
            <a:avLst/>
          </a:prstGeom>
          <a:noFill/>
        </p:spPr>
      </p:pic>
      <p:pic>
        <p:nvPicPr>
          <p:cNvPr id="9" name="Picture 4" descr="C:\Users\семья\Desktop\2 младшая планы\114924647_006__2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04"/>
            <a:ext cx="1166805" cy="1735312"/>
          </a:xfrm>
          <a:prstGeom prst="rect">
            <a:avLst/>
          </a:prstGeom>
          <a:noFill/>
        </p:spPr>
      </p:pic>
      <p:pic>
        <p:nvPicPr>
          <p:cNvPr id="10" name="Picture 3" descr="C:\Users\семья\Desktop\2 младшая планы\69176919_1294913719_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71480"/>
            <a:ext cx="1665292" cy="1515196"/>
          </a:xfrm>
          <a:prstGeom prst="rect">
            <a:avLst/>
          </a:prstGeom>
          <a:noFill/>
        </p:spPr>
      </p:pic>
      <p:pic>
        <p:nvPicPr>
          <p:cNvPr id="11" name="Picture 3" descr="C:\Users\семья\Desktop\2 младшая планы\69176919_1294913719_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357694"/>
            <a:ext cx="1665292" cy="1515196"/>
          </a:xfrm>
          <a:prstGeom prst="rect">
            <a:avLst/>
          </a:prstGeom>
          <a:noFill/>
        </p:spPr>
      </p:pic>
      <p:pic>
        <p:nvPicPr>
          <p:cNvPr id="12" name="Picture 2" descr="C:\Users\семья\Desktop\2 младшая планы\165044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357694"/>
            <a:ext cx="1504206" cy="1690822"/>
          </a:xfrm>
          <a:prstGeom prst="rect">
            <a:avLst/>
          </a:prstGeom>
          <a:noFill/>
        </p:spPr>
      </p:pic>
      <p:pic>
        <p:nvPicPr>
          <p:cNvPr id="13" name="Picture 2" descr="C:\Users\семья\Desktop\2 младшая планы\165044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42"/>
            <a:ext cx="1504206" cy="1690822"/>
          </a:xfrm>
          <a:prstGeom prst="rect">
            <a:avLst/>
          </a:prstGeom>
          <a:noFill/>
        </p:spPr>
      </p:pic>
      <p:pic>
        <p:nvPicPr>
          <p:cNvPr id="14" name="Picture 4" descr="C:\Users\семья\Desktop\2 младшая планы\114924647_006__2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286256"/>
            <a:ext cx="1166805" cy="173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семья\Desktop\2 младшая планы\s3flrfx9eh.png"/>
          <p:cNvPicPr>
            <a:picLocks noChangeAspect="1" noChangeArrowheads="1"/>
          </p:cNvPicPr>
          <p:nvPr/>
        </p:nvPicPr>
        <p:blipFill>
          <a:blip r:embed="rId2"/>
          <a:srcRect l="4839" t="3750" r="5645" b="4374"/>
          <a:stretch>
            <a:fillRect/>
          </a:stretch>
        </p:blipFill>
        <p:spPr bwMode="auto">
          <a:xfrm>
            <a:off x="0" y="0"/>
            <a:ext cx="917027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6143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2047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478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500042"/>
          <a:ext cx="6096000" cy="59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4" descr="C:\Users\семья\Desktop\2 младшая планы\0_87a8e_f9b0cab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72008"/>
            <a:ext cx="1386908" cy="1640881"/>
          </a:xfrm>
          <a:prstGeom prst="rect">
            <a:avLst/>
          </a:prstGeom>
          <a:noFill/>
        </p:spPr>
      </p:pic>
      <p:pic>
        <p:nvPicPr>
          <p:cNvPr id="8" name="Picture 3" descr="C:\Users\семья\Desktop\2 младшая планы\lightning-mcqueen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714620"/>
            <a:ext cx="1809763" cy="1357322"/>
          </a:xfrm>
          <a:prstGeom prst="rect">
            <a:avLst/>
          </a:prstGeom>
          <a:noFill/>
        </p:spPr>
      </p:pic>
      <p:pic>
        <p:nvPicPr>
          <p:cNvPr id="9" name="Picture 2" descr="C:\Users\семья\Desktop\2 младшая планы\107124602_0_a4fec_2fdeee1b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572008"/>
            <a:ext cx="1285884" cy="1450245"/>
          </a:xfrm>
          <a:prstGeom prst="rect">
            <a:avLst/>
          </a:prstGeom>
          <a:noFill/>
        </p:spPr>
      </p:pic>
      <p:pic>
        <p:nvPicPr>
          <p:cNvPr id="10" name="Picture 2" descr="C:\Users\семья\Desktop\2 младшая планы\107124602_0_a4fec_2fdeee1b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571744"/>
            <a:ext cx="1285884" cy="1450245"/>
          </a:xfrm>
          <a:prstGeom prst="rect">
            <a:avLst/>
          </a:prstGeom>
          <a:noFill/>
        </p:spPr>
      </p:pic>
      <p:pic>
        <p:nvPicPr>
          <p:cNvPr id="11" name="Picture 2" descr="C:\Users\семья\Desktop\2 младшая планы\107124602_0_a4fec_2fdeee1b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71480"/>
            <a:ext cx="1285884" cy="1450245"/>
          </a:xfrm>
          <a:prstGeom prst="rect">
            <a:avLst/>
          </a:prstGeom>
          <a:noFill/>
        </p:spPr>
      </p:pic>
      <p:pic>
        <p:nvPicPr>
          <p:cNvPr id="12" name="Picture 4" descr="C:\Users\семья\Desktop\2 младшая планы\0_87a8e_f9b0cab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1386908" cy="1640881"/>
          </a:xfrm>
          <a:prstGeom prst="rect">
            <a:avLst/>
          </a:prstGeom>
          <a:noFill/>
        </p:spPr>
      </p:pic>
      <p:pic>
        <p:nvPicPr>
          <p:cNvPr id="13" name="Picture 4" descr="C:\Users\семья\Desktop\2 младшая планы\0_87a8e_f9b0cab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42918"/>
            <a:ext cx="1386908" cy="1640881"/>
          </a:xfrm>
          <a:prstGeom prst="rect">
            <a:avLst/>
          </a:prstGeom>
          <a:noFill/>
        </p:spPr>
      </p:pic>
      <p:pic>
        <p:nvPicPr>
          <p:cNvPr id="14" name="Picture 3" descr="C:\Users\семья\Desktop\2 младшая планы\lightning-mcqueen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714356"/>
            <a:ext cx="1809763" cy="1357322"/>
          </a:xfrm>
          <a:prstGeom prst="rect">
            <a:avLst/>
          </a:prstGeom>
          <a:noFill/>
        </p:spPr>
      </p:pic>
      <p:pic>
        <p:nvPicPr>
          <p:cNvPr id="15" name="Picture 3" descr="C:\Users\семья\Desktop\2 младшая планы\lightning-mcqueen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643446"/>
            <a:ext cx="180976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емья\Desktop\2 младшая планы\s3flrfx9e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Автор Малинина Т.В. МАДОУ «Катюша</a:t>
            </a:r>
            <a:r>
              <a:rPr lang="ru-RU" sz="22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643050"/>
            <a:ext cx="5000660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http://steshka.ru/najdi-lishnij-predmet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428868"/>
            <a:ext cx="3747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https://iqsha.ru/uprazhneniya/logika/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00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http://veselajashkola.ru/klass/zadachi/logicheskie-s-otvetami/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4857760"/>
            <a:ext cx="3708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http://mycliparts.ru/clips/11667.html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семья\Desktop\2 младшая планы\s3flrfx9e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</a:t>
            </a:r>
            <a:endParaRPr lang="ru-RU" dirty="0"/>
          </a:p>
        </p:txBody>
      </p:sp>
      <p:pic>
        <p:nvPicPr>
          <p:cNvPr id="1027" name="Picture 3" descr="C:\Users\семья\Desktop\2 младшая планы\78669158_large_62855273_1282111999_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2428868"/>
            <a:ext cx="2894047" cy="2033597"/>
          </a:xfrm>
          <a:prstGeom prst="rect">
            <a:avLst/>
          </a:prstGeom>
          <a:noFill/>
        </p:spPr>
      </p:pic>
      <p:pic>
        <p:nvPicPr>
          <p:cNvPr id="1028" name="Picture 4" descr="C:\Users\семья\Desktop\2 младшая планы\0_16e80d_92daca5c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57158" y="357166"/>
            <a:ext cx="3213145" cy="3325813"/>
          </a:xfrm>
          <a:prstGeom prst="rect">
            <a:avLst/>
          </a:prstGeom>
          <a:noFill/>
        </p:spPr>
      </p:pic>
      <p:pic>
        <p:nvPicPr>
          <p:cNvPr id="1029" name="Picture 5" descr="C:\Users\семья\Desktop\2 младшая планы\0_16e832_2e973656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786190"/>
            <a:ext cx="2570163" cy="2613025"/>
          </a:xfrm>
          <a:prstGeom prst="rect">
            <a:avLst/>
          </a:prstGeom>
          <a:noFill/>
        </p:spPr>
      </p:pic>
      <p:pic>
        <p:nvPicPr>
          <p:cNvPr id="1030" name="Picture 6" descr="C:\Users\семья\Desktop\2 младшая планы\155f324e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500438"/>
            <a:ext cx="2257428" cy="2914865"/>
          </a:xfrm>
          <a:prstGeom prst="rect">
            <a:avLst/>
          </a:prstGeom>
          <a:noFill/>
        </p:spPr>
      </p:pic>
      <p:pic>
        <p:nvPicPr>
          <p:cNvPr id="1032" name="Picture 8" descr="C:\Users\семья\Desktop\2 младшая планы\pear-cartoon-free-cliparts-that-you-can-download-to-computer-and--115163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500042"/>
            <a:ext cx="198972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емья\Desktop\2 младшая планы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pic>
        <p:nvPicPr>
          <p:cNvPr id="4098" name="Picture 2" descr="C:\Users\семья\Desktop\2 младшая планы\origin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714752"/>
            <a:ext cx="2874810" cy="2470540"/>
          </a:xfrm>
          <a:prstGeom prst="rect">
            <a:avLst/>
          </a:prstGeom>
          <a:noFill/>
        </p:spPr>
      </p:pic>
      <p:pic>
        <p:nvPicPr>
          <p:cNvPr id="4099" name="Picture 3" descr="C:\Users\семья\Desktop\2 младшая планы\C_nw2g6gQDyKLSxo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85728"/>
            <a:ext cx="2796283" cy="2796283"/>
          </a:xfrm>
          <a:prstGeom prst="rect">
            <a:avLst/>
          </a:prstGeom>
          <a:noFill/>
        </p:spPr>
      </p:pic>
      <p:pic>
        <p:nvPicPr>
          <p:cNvPr id="8" name="Picture 3" descr="C:\Users\семья\Desktop\2 младшая планы\458-182a5d8f167e476bf7994f974f75c58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786190"/>
            <a:ext cx="2527300" cy="2578100"/>
          </a:xfrm>
          <a:prstGeom prst="rect">
            <a:avLst/>
          </a:prstGeom>
          <a:noFill/>
        </p:spPr>
      </p:pic>
      <p:pic>
        <p:nvPicPr>
          <p:cNvPr id="4101" name="Picture 5" descr="C:\Users\семья\Desktop\2 младшая планы\kiraz_213540_m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семья\Desktop\2 младшая планы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pic>
        <p:nvPicPr>
          <p:cNvPr id="2050" name="Picture 2" descr="C:\Users\семья\Desktop\2 младшая планы\dreamstime_l_182098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00042"/>
            <a:ext cx="2538351" cy="2956303"/>
          </a:xfrm>
          <a:prstGeom prst="rect">
            <a:avLst/>
          </a:prstGeom>
          <a:noFill/>
        </p:spPr>
      </p:pic>
      <p:pic>
        <p:nvPicPr>
          <p:cNvPr id="2052" name="Picture 4" descr="C:\Users\семья\Desktop\2 младшая планы\155f324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349633"/>
            <a:ext cx="2717068" cy="3508367"/>
          </a:xfrm>
          <a:prstGeom prst="rect">
            <a:avLst/>
          </a:prstGeom>
          <a:noFill/>
        </p:spPr>
      </p:pic>
      <p:pic>
        <p:nvPicPr>
          <p:cNvPr id="13" name="Picture 2" descr="C:\Users\семья\Desktop\2 младшая планы\01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785793"/>
            <a:ext cx="2171237" cy="2325823"/>
          </a:xfrm>
          <a:prstGeom prst="rect">
            <a:avLst/>
          </a:prstGeom>
          <a:noFill/>
        </p:spPr>
      </p:pic>
      <p:pic>
        <p:nvPicPr>
          <p:cNvPr id="14" name="Picture 3" descr="C:\Users\семья\Desktop\2 младшая планы\458-182a5d8f167e476bf7994f974f75c58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71480"/>
            <a:ext cx="2527300" cy="2578100"/>
          </a:xfrm>
          <a:prstGeom prst="rect">
            <a:avLst/>
          </a:prstGeom>
          <a:noFill/>
        </p:spPr>
      </p:pic>
      <p:pic>
        <p:nvPicPr>
          <p:cNvPr id="15" name="Picture 4" descr="C:\Users\семья\Desktop\2 младшая планы\0_e48bb_7a41c815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3386126"/>
            <a:ext cx="2304953" cy="3471874"/>
          </a:xfrm>
          <a:prstGeom prst="rect">
            <a:avLst/>
          </a:prstGeom>
          <a:noFill/>
        </p:spPr>
      </p:pic>
      <p:pic>
        <p:nvPicPr>
          <p:cNvPr id="17" name="Picture 5" descr="C:\Users\семья\Desktop\2 младшая планы\0_56a3c_15ac097e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3929066"/>
            <a:ext cx="2495568" cy="254001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29190" y="285728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не кладут в суп?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семья\Desktop\2 младшая планы\s3flrfx9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28860" y="1285860"/>
          <a:ext cx="6096000" cy="417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087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где живет</a:t>
            </a:r>
            <a:endParaRPr lang="ru-RU" dirty="0"/>
          </a:p>
        </p:txBody>
      </p:sp>
      <p:pic>
        <p:nvPicPr>
          <p:cNvPr id="5" name="Picture 6" descr="C:\Users\семья\Desktop\2 младшая планы\fc449d67a8f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357298"/>
            <a:ext cx="2000264" cy="1724217"/>
          </a:xfrm>
          <a:prstGeom prst="rect">
            <a:avLst/>
          </a:prstGeom>
          <a:noFill/>
        </p:spPr>
      </p:pic>
      <p:pic>
        <p:nvPicPr>
          <p:cNvPr id="6" name="Picture 5" descr="C:\Users\семья\Desktop\2 младшая планы\depositphotos_3283669-Aquarium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071546"/>
            <a:ext cx="1965406" cy="1965406"/>
          </a:xfrm>
          <a:prstGeom prst="rect">
            <a:avLst/>
          </a:prstGeom>
          <a:noFill/>
        </p:spPr>
      </p:pic>
      <p:pic>
        <p:nvPicPr>
          <p:cNvPr id="6146" name="Picture 2" descr="C:\Users\семья\Desktop\2 младшая планы\1029099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929198"/>
            <a:ext cx="2071702" cy="1362252"/>
          </a:xfrm>
          <a:prstGeom prst="rect">
            <a:avLst/>
          </a:prstGeom>
          <a:noFill/>
        </p:spPr>
      </p:pic>
      <p:pic>
        <p:nvPicPr>
          <p:cNvPr id="9" name="Picture 2" descr="C:\Users\семья\Desktop\2 младшая планы\0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643314"/>
            <a:ext cx="1685908" cy="1525677"/>
          </a:xfrm>
          <a:prstGeom prst="rect">
            <a:avLst/>
          </a:prstGeom>
          <a:noFill/>
        </p:spPr>
      </p:pic>
      <p:pic>
        <p:nvPicPr>
          <p:cNvPr id="12" name="Picture 2" descr="C:\Users\семья\Desktop\2 младшая планы\91548716_Testilogika34_1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14422"/>
            <a:ext cx="1428760" cy="2034348"/>
          </a:xfrm>
          <a:prstGeom prst="rect">
            <a:avLst/>
          </a:prstGeom>
          <a:noFill/>
        </p:spPr>
      </p:pic>
      <p:pic>
        <p:nvPicPr>
          <p:cNvPr id="13" name="Picture 3" descr="C:\Users\семья\Desktop\2 младшая планы\31888249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786058"/>
            <a:ext cx="174160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8208E-6 L 0.60625 -0.1889 " pathEditMode="relative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емья\Desktop\2 младшая планы\s3flrfx9e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71736" y="1071546"/>
          <a:ext cx="6096000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3024166"/>
              </a:tblGrid>
              <a:tr h="2321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1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4" descr="C:\Users\семья\Desktop\2 младшая планы\depositphotos_11249245-Dog-Hous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428736"/>
            <a:ext cx="2136613" cy="1428760"/>
          </a:xfrm>
          <a:prstGeom prst="rect">
            <a:avLst/>
          </a:prstGeom>
          <a:noFill/>
        </p:spPr>
      </p:pic>
      <p:pic>
        <p:nvPicPr>
          <p:cNvPr id="9" name="Picture 2" descr="C:\Users\семья\Desktop\2 младшая планы\91548716_Testilogika34_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643314"/>
            <a:ext cx="2481537" cy="2034348"/>
          </a:xfrm>
          <a:prstGeom prst="rect">
            <a:avLst/>
          </a:prstGeom>
          <a:noFill/>
        </p:spPr>
      </p:pic>
      <p:pic>
        <p:nvPicPr>
          <p:cNvPr id="10" name="Picture 2" descr="C:\Users\семья\Desktop\2 младшая планы\91548716_Testilogika34_1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357562"/>
            <a:ext cx="2214578" cy="2214578"/>
          </a:xfrm>
          <a:prstGeom prst="rect">
            <a:avLst/>
          </a:prstGeom>
          <a:noFill/>
        </p:spPr>
      </p:pic>
      <p:pic>
        <p:nvPicPr>
          <p:cNvPr id="7172" name="Picture 4" descr="C:\Users\семья\Desktop\2 младшая планы\4682769-thum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571480"/>
            <a:ext cx="1147790" cy="1714512"/>
          </a:xfrm>
          <a:prstGeom prst="rect">
            <a:avLst/>
          </a:prstGeom>
          <a:noFill/>
        </p:spPr>
      </p:pic>
      <p:sp>
        <p:nvSpPr>
          <p:cNvPr id="7174" name="AutoShape 6" descr="http://img-fotki.yandex.ru/get/5641/47407354.bb3/0_11d18a_1cb58ca2_ori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" descr="C:\Users\семья\Desktop\2 младшая планы\0_11d18a_1cb58ca2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4357694"/>
            <a:ext cx="1782898" cy="1658210"/>
          </a:xfrm>
          <a:prstGeom prst="rect">
            <a:avLst/>
          </a:prstGeom>
          <a:noFill/>
        </p:spPr>
      </p:pic>
      <p:pic>
        <p:nvPicPr>
          <p:cNvPr id="16" name="Picture 2" descr="C:\Users\семья\Desktop\2 младшая планы\0_135014_3d014d4d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2500306"/>
            <a:ext cx="1757346" cy="166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7457E-6 L 0.29913 -0.461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семья\Desktop\2 младшая планы\s3flrfx9e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285728"/>
          <a:ext cx="6096000" cy="59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57356" y="85723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28794" y="292893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928794" y="4857760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85776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285749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43636" y="492919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92867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072198" y="857232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00496" y="2786058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семья\Desktop\2 младшая планы\s3flrfx9e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0" y="285728"/>
          <a:ext cx="6096000" cy="59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1928794" y="285749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492919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928794" y="4786322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072198" y="2857496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071934" y="857232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857232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285749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71934" y="485776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72198" y="85723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семья\Desktop\2 младшая планы\s3flrfx9e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270" y="0"/>
            <a:ext cx="917027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85728"/>
          <a:ext cx="6096000" cy="59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C:\Users\семья\Desktop\2 младшая планы\0_843b2_3d5bce43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357430"/>
            <a:ext cx="1428760" cy="1714512"/>
          </a:xfrm>
          <a:prstGeom prst="rect">
            <a:avLst/>
          </a:prstGeom>
          <a:noFill/>
        </p:spPr>
      </p:pic>
      <p:pic>
        <p:nvPicPr>
          <p:cNvPr id="3075" name="Picture 3" descr="C:\Users\семья\Desktop\2 младшая планы\0_843b3_11604142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85992"/>
            <a:ext cx="1452556" cy="1743067"/>
          </a:xfrm>
          <a:prstGeom prst="rect">
            <a:avLst/>
          </a:prstGeom>
          <a:noFill/>
        </p:spPr>
      </p:pic>
      <p:pic>
        <p:nvPicPr>
          <p:cNvPr id="3076" name="Picture 4" descr="C:\Users\семья\Desktop\2 младшая планы\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357694"/>
            <a:ext cx="1809755" cy="1809755"/>
          </a:xfrm>
          <a:prstGeom prst="rect">
            <a:avLst/>
          </a:prstGeom>
          <a:noFill/>
        </p:spPr>
      </p:pic>
      <p:pic>
        <p:nvPicPr>
          <p:cNvPr id="9" name="Picture 4" descr="C:\Users\семья\Desktop\2 младшая планы\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57166"/>
            <a:ext cx="1809755" cy="1809755"/>
          </a:xfrm>
          <a:prstGeom prst="rect">
            <a:avLst/>
          </a:prstGeom>
          <a:noFill/>
        </p:spPr>
      </p:pic>
      <p:pic>
        <p:nvPicPr>
          <p:cNvPr id="10" name="Picture 4" descr="C:\Users\семья\Desktop\2 младшая планы\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357430"/>
            <a:ext cx="1809755" cy="1809755"/>
          </a:xfrm>
          <a:prstGeom prst="rect">
            <a:avLst/>
          </a:prstGeom>
          <a:noFill/>
        </p:spPr>
      </p:pic>
      <p:pic>
        <p:nvPicPr>
          <p:cNvPr id="11" name="Picture 2" descr="C:\Users\семья\Desktop\2 младшая планы\0_843b2_3d5bce43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4286256"/>
            <a:ext cx="1428760" cy="1714512"/>
          </a:xfrm>
          <a:prstGeom prst="rect">
            <a:avLst/>
          </a:prstGeom>
          <a:noFill/>
        </p:spPr>
      </p:pic>
      <p:pic>
        <p:nvPicPr>
          <p:cNvPr id="12" name="Picture 2" descr="C:\Users\семья\Desktop\2 младшая планы\0_843b2_3d5bce43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357166"/>
            <a:ext cx="1428760" cy="1714512"/>
          </a:xfrm>
          <a:prstGeom prst="rect">
            <a:avLst/>
          </a:prstGeom>
          <a:noFill/>
        </p:spPr>
      </p:pic>
      <p:pic>
        <p:nvPicPr>
          <p:cNvPr id="13" name="Picture 3" descr="C:\Users\семья\Desktop\2 младшая планы\0_843b3_11604142_ori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500042"/>
            <a:ext cx="1452556" cy="1743067"/>
          </a:xfrm>
          <a:prstGeom prst="rect">
            <a:avLst/>
          </a:prstGeom>
          <a:noFill/>
        </p:spPr>
      </p:pic>
      <p:pic>
        <p:nvPicPr>
          <p:cNvPr id="14" name="Picture 3" descr="C:\Users\семья\Desktop\2 младшая планы\0_843b3_11604142_ori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4286256"/>
            <a:ext cx="1452556" cy="174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36</Words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Угадай - ка</vt:lpstr>
      <vt:lpstr>Что лишнее</vt:lpstr>
      <vt:lpstr>Слайд 3</vt:lpstr>
      <vt:lpstr>Слайд 4</vt:lpstr>
      <vt:lpstr>Кто где живет</vt:lpstr>
      <vt:lpstr>Слайд 6</vt:lpstr>
      <vt:lpstr>Слайд 7</vt:lpstr>
      <vt:lpstr>Слайд 8</vt:lpstr>
      <vt:lpstr>Слайд 9</vt:lpstr>
      <vt:lpstr>Слайд 10</vt:lpstr>
      <vt:lpstr>Слайд 11</vt:lpstr>
      <vt:lpstr>Автор Малинина Т.В. МАДОУ «Катюша»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11</cp:revision>
  <dcterms:created xsi:type="dcterms:W3CDTF">2016-02-15T15:30:01Z</dcterms:created>
  <dcterms:modified xsi:type="dcterms:W3CDTF">2016-03-21T05:41:53Z</dcterms:modified>
</cp:coreProperties>
</file>