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30A4-8691-4705-AD77-B3BA1341D9B3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2814-4245-4741-9648-AF0FD412E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30A4-8691-4705-AD77-B3BA1341D9B3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2814-4245-4741-9648-AF0FD412E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30A4-8691-4705-AD77-B3BA1341D9B3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2814-4245-4741-9648-AF0FD412E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30A4-8691-4705-AD77-B3BA1341D9B3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2814-4245-4741-9648-AF0FD412E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30A4-8691-4705-AD77-B3BA1341D9B3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2814-4245-4741-9648-AF0FD412E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30A4-8691-4705-AD77-B3BA1341D9B3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2814-4245-4741-9648-AF0FD412E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30A4-8691-4705-AD77-B3BA1341D9B3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2814-4245-4741-9648-AF0FD412E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30A4-8691-4705-AD77-B3BA1341D9B3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2814-4245-4741-9648-AF0FD412E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30A4-8691-4705-AD77-B3BA1341D9B3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2814-4245-4741-9648-AF0FD412E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30A4-8691-4705-AD77-B3BA1341D9B3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2814-4245-4741-9648-AF0FD412E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830A4-8691-4705-AD77-B3BA1341D9B3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2814-4245-4741-9648-AF0FD412E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830A4-8691-4705-AD77-B3BA1341D9B3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72814-4245-4741-9648-AF0FD412E8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Cambria" pitchFamily="18" charset="0"/>
              </a:rPr>
              <a:t>«Акробатика 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</a:rPr>
              <a:t>– спорт сильных, смелых, </a:t>
            </a:r>
            <a:r>
              <a:rPr lang="ru-RU" dirty="0" smtClean="0">
                <a:solidFill>
                  <a:srgbClr val="FF0000"/>
                </a:solidFill>
                <a:latin typeface="Cambria" pitchFamily="18" charset="0"/>
              </a:rPr>
              <a:t>ловких»</a:t>
            </a:r>
            <a:endParaRPr lang="ru-RU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acrobatic-gymnastic-video-1020x1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7" y="3573016"/>
            <a:ext cx="3056972" cy="3068960"/>
          </a:xfrm>
          <a:prstGeom prst="rect">
            <a:avLst/>
          </a:prstGeom>
        </p:spPr>
      </p:pic>
      <p:pic>
        <p:nvPicPr>
          <p:cNvPr id="5" name="Рисунок 4" descr="07102011565_5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188640"/>
            <a:ext cx="27432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Акробатика появилась за много лет до нашей эры. Первоначально акробатами называли не только спортсменов, занимающихся этим спортом, но и различных канатоходцев, танцовщиков, актеров.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 профессиональный уровень этот вид спорта вышел лишь в начале XX века.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4" name="Рисунок 3" descr="07102011565_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2743200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188640"/>
            <a:ext cx="3076575" cy="2047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Термин "акробатика" родился в Древней Греции. "</a:t>
            </a:r>
            <a:r>
              <a:rPr lang="ru-RU" sz="2800" dirty="0" err="1" smtClean="0">
                <a:solidFill>
                  <a:srgbClr val="FF0000"/>
                </a:solidFill>
              </a:rPr>
              <a:t>Akrobates</a:t>
            </a:r>
            <a:r>
              <a:rPr lang="ru-RU" sz="2800" dirty="0" smtClean="0">
                <a:solidFill>
                  <a:srgbClr val="FF0000"/>
                </a:solidFill>
              </a:rPr>
              <a:t>" в переводе с греческого означает "тот, кто ходит на носках" ("</a:t>
            </a:r>
            <a:r>
              <a:rPr lang="ru-RU" sz="2800" dirty="0" err="1" smtClean="0">
                <a:solidFill>
                  <a:srgbClr val="FF0000"/>
                </a:solidFill>
              </a:rPr>
              <a:t>akros</a:t>
            </a:r>
            <a:r>
              <a:rPr lang="ru-RU" sz="2800" dirty="0" smtClean="0">
                <a:solidFill>
                  <a:srgbClr val="FF0000"/>
                </a:solidFill>
              </a:rPr>
              <a:t>" - тот, кто на конце, "</a:t>
            </a:r>
            <a:r>
              <a:rPr lang="ru-RU" sz="2800" dirty="0" err="1" smtClean="0">
                <a:solidFill>
                  <a:srgbClr val="FF0000"/>
                </a:solidFill>
              </a:rPr>
              <a:t>bitis</a:t>
            </a:r>
            <a:r>
              <a:rPr lang="ru-RU" sz="2800" dirty="0" smtClean="0">
                <a:solidFill>
                  <a:srgbClr val="FF0000"/>
                </a:solidFill>
              </a:rPr>
              <a:t>" - ходить). Древние эллины придавали большое значение гармоническому развитию человека; особое внимание они уделяли его физическому совершенству</a:t>
            </a:r>
            <a:r>
              <a:rPr lang="ru-RU" sz="2800" dirty="0" smtClean="0">
                <a:solidFill>
                  <a:srgbClr val="FFCC00"/>
                </a:solidFill>
              </a:rPr>
              <a:t>. </a:t>
            </a:r>
          </a:p>
          <a:p>
            <a:endParaRPr lang="ru-RU" dirty="0"/>
          </a:p>
        </p:txBody>
      </p:sp>
      <p:pic>
        <p:nvPicPr>
          <p:cNvPr id="4" name="Рисунок 3" descr="5795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4307930"/>
            <a:ext cx="3101330" cy="2313592"/>
          </a:xfrm>
          <a:prstGeom prst="rect">
            <a:avLst/>
          </a:prstGeom>
        </p:spPr>
      </p:pic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2484276" cy="16561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Парно- групповая акробатика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Женские виды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img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32094"/>
            <a:ext cx="3816424" cy="2862318"/>
          </a:xfrm>
          <a:prstGeom prst="rect">
            <a:avLst/>
          </a:prstGeom>
        </p:spPr>
      </p:pic>
      <p:pic>
        <p:nvPicPr>
          <p:cNvPr id="5" name="Рисунок 4" descr="z_8883ce5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2091346"/>
            <a:ext cx="3008744" cy="45308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Мужские виды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8c746212-16f1-40a5-9fc4-1ddd8b100ee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268760"/>
            <a:ext cx="3017309" cy="4525963"/>
          </a:xfrm>
        </p:spPr>
      </p:pic>
      <p:pic>
        <p:nvPicPr>
          <p:cNvPr id="6" name="Рисунок 5" descr="M.-chetver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1700808"/>
            <a:ext cx="3292684" cy="494211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75240" cy="79695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CC00"/>
                </a:solidFill>
              </a:rPr>
              <a:t>Вольтажные упражнения</a:t>
            </a:r>
            <a:r>
              <a:rPr lang="ru-RU" b="1" dirty="0" smtClean="0">
                <a:solidFill>
                  <a:srgbClr val="FFCC00"/>
                </a:solidFill>
              </a:rPr>
              <a:t> п</a:t>
            </a:r>
            <a:r>
              <a:rPr lang="ru-RU" dirty="0" smtClean="0">
                <a:solidFill>
                  <a:srgbClr val="FFCC00"/>
                </a:solidFill>
              </a:rPr>
              <a:t>редставляют собой действия, связанные с бросками и ловлей партнера.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996952"/>
            <a:ext cx="4408351" cy="345654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Силовые упражнения ( баланс)</a:t>
            </a:r>
            <a:endParaRPr lang="ru-RU" dirty="0"/>
          </a:p>
        </p:txBody>
      </p:sp>
      <p:pic>
        <p:nvPicPr>
          <p:cNvPr id="4" name="Содержимое 3" descr="453af8856b7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5735" y="1600200"/>
            <a:ext cx="5172529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</TotalTime>
  <Words>95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«Акробатика – спорт сильных, смелых, ловких»</vt:lpstr>
      <vt:lpstr>Слайд 2</vt:lpstr>
      <vt:lpstr>Слайд 3</vt:lpstr>
      <vt:lpstr>Парно- групповая акробатика</vt:lpstr>
      <vt:lpstr>Мужские виды</vt:lpstr>
      <vt:lpstr>Слайд 6</vt:lpstr>
      <vt:lpstr>Силовые упражнения ( баланс)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Акробатика – спорт сильных, смелых, ловких</dc:title>
  <dc:creator>User</dc:creator>
  <cp:lastModifiedBy>User</cp:lastModifiedBy>
  <cp:revision>5</cp:revision>
  <dcterms:created xsi:type="dcterms:W3CDTF">2016-03-21T13:07:15Z</dcterms:created>
  <dcterms:modified xsi:type="dcterms:W3CDTF">2016-03-21T13:53:26Z</dcterms:modified>
</cp:coreProperties>
</file>