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5" autoAdjust="0"/>
  </p:normalViewPr>
  <p:slideViewPr>
    <p:cSldViewPr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D374-1E64-466D-8D9E-E8BC66B82631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A9AE8-38C5-4E8C-823B-ADDF338EEA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4806941-9957-4082-AC34-1AA5945D8648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74D8FB-CA06-491B-AFF9-31A9479B4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Родители помощники и соучастники образовательного процесса.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Мастер-класс </a:t>
            </a:r>
          </a:p>
          <a:p>
            <a:r>
              <a:rPr lang="ru-RU" dirty="0" smtClean="0"/>
              <a:t>Смогленко</a:t>
            </a:r>
          </a:p>
          <a:p>
            <a:r>
              <a:rPr lang="ru-RU" dirty="0" smtClean="0"/>
              <a:t>Алеся Николаевна</a:t>
            </a:r>
          </a:p>
          <a:p>
            <a:r>
              <a:rPr lang="ru-RU" dirty="0" smtClean="0"/>
              <a:t>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Images\IMG009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71966" cy="5429288"/>
          </a:xfrm>
          <a:prstGeom prst="rect">
            <a:avLst/>
          </a:prstGeom>
          <a:noFill/>
        </p:spPr>
      </p:pic>
      <p:pic>
        <p:nvPicPr>
          <p:cNvPr id="6147" name="Picture 3" descr="E:\Images\IMG0094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364333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Images\IMG009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715750" cy="4954333"/>
          </a:xfrm>
          <a:prstGeom prst="rect">
            <a:avLst/>
          </a:prstGeom>
          <a:noFill/>
        </p:spPr>
      </p:pic>
      <p:pic>
        <p:nvPicPr>
          <p:cNvPr id="7171" name="Picture 3" descr="E:\Images\IMG0095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71480"/>
            <a:ext cx="364333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Images\IMG0090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746" y="1285860"/>
            <a:ext cx="4072940" cy="5430586"/>
          </a:xfrm>
          <a:prstGeom prst="rect">
            <a:avLst/>
          </a:prstGeom>
          <a:noFill/>
        </p:spPr>
      </p:pic>
      <p:pic>
        <p:nvPicPr>
          <p:cNvPr id="8195" name="Picture 3" descr="E:\Images\IMG0091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4836" y="1208848"/>
            <a:ext cx="4076146" cy="543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Подарок для папы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Владелец\Desktop\detsad-13272-1455427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61927" y="1609725"/>
            <a:ext cx="3629545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7242048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339042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Образовательная область «Познавательное развитие»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развитие познавательных интересов и познавательных способностей детей,  которые можно подразделить на сенсорные, интеллектуально – познавательные и интеллектуально- творческие.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7410480" cy="54556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Развитие интересов детей, любознательности.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Формирование познавательных действий, становление сознания.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Развитие воображения и творческой активности.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Формирование первичных представлений о себе, о других людях, объектах окружающего мира, о свойствах и отношениях объектов окружающего мира.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Формирование первичных представлений о планете Земля- как общем доме людей, об особенностях её природы, многообразии стран и народов.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829576" cy="274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вязана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"/>
          <a:ext cx="9001157" cy="694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555"/>
                <a:gridCol w="3050801"/>
                <a:gridCol w="3050801"/>
              </a:tblGrid>
              <a:tr h="3533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 знаю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хочу узнать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могу узнать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85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Своё имя,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фамилию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Имена своих родителей и родных, сверстников.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служил мой папа в армии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чтение литературных произведений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54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Свой домашний адрес и город ,в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котором живёт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 героических поступках простых людей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сюжетных картинок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009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страны, главные символики страны: герб, флаг, гимн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может стать героем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 рассказа родителей и воспитателей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85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Военные профессии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каких учебных заведениях можно получить профессию лётчика, спасателя…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телепередач, мультфильмов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7858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Профессии: врача, полицейского,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космонавта,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Спасателя связана с каждодневным риском.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Девочки могут быть защитниками Родины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беседу  по сюжетным картинкам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34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Я будущий защитник нашей Родины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какие группы делится наша армия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совместную художественную деятельность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Результат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Images\IMG0026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571612"/>
            <a:ext cx="3857652" cy="5143536"/>
          </a:xfrm>
          <a:prstGeom prst="rect">
            <a:avLst/>
          </a:prstGeom>
          <a:noFill/>
        </p:spPr>
      </p:pic>
      <p:pic>
        <p:nvPicPr>
          <p:cNvPr id="1027" name="Picture 3" descr="E:\Images\IMG002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380407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Images\Фото01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899" y="2011746"/>
            <a:ext cx="3521075" cy="2640806"/>
          </a:xfrm>
          <a:prstGeom prst="rect">
            <a:avLst/>
          </a:prstGeom>
          <a:noFill/>
        </p:spPr>
      </p:pic>
      <p:pic>
        <p:nvPicPr>
          <p:cNvPr id="2051" name="Picture 3" descr="E:\Images\Фото0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74143" y="1940709"/>
            <a:ext cx="3524275" cy="2643206"/>
          </a:xfrm>
          <a:prstGeom prst="rect">
            <a:avLst/>
          </a:prstGeom>
          <a:noFill/>
        </p:spPr>
      </p:pic>
      <p:pic>
        <p:nvPicPr>
          <p:cNvPr id="2052" name="Picture 4" descr="E:\Images\Фото0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17194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Фоторамка</a:t>
            </a:r>
            <a:r>
              <a:rPr lang="ru-RU" dirty="0" smtClean="0"/>
              <a:t> : «Как мой папа служил в армии»</a:t>
            </a:r>
            <a:endParaRPr lang="ru-RU" dirty="0"/>
          </a:p>
        </p:txBody>
      </p:sp>
      <p:pic>
        <p:nvPicPr>
          <p:cNvPr id="3074" name="Picture 2" descr="E:\Images\IMG0109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1550172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Сюжетные картинки по теме: «Военные профессии»</a:t>
            </a:r>
            <a:endParaRPr lang="ru-RU" dirty="0"/>
          </a:p>
        </p:txBody>
      </p:sp>
      <p:pic>
        <p:nvPicPr>
          <p:cNvPr id="4098" name="Picture 2" descr="E:\Images\IMG0108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3737" y="1831181"/>
            <a:ext cx="3048000" cy="4064000"/>
          </a:xfrm>
          <a:prstGeom prst="rect">
            <a:avLst/>
          </a:prstGeom>
          <a:noFill/>
        </p:spPr>
      </p:pic>
      <p:pic>
        <p:nvPicPr>
          <p:cNvPr id="4099" name="Picture 3" descr="E:\Images\IMG0101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643050"/>
            <a:ext cx="3248027" cy="4330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Images\IMG010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3737" y="1831181"/>
            <a:ext cx="3048000" cy="4064000"/>
          </a:xfrm>
          <a:prstGeom prst="rect">
            <a:avLst/>
          </a:prstGeom>
          <a:noFill/>
        </p:spPr>
      </p:pic>
      <p:pic>
        <p:nvPicPr>
          <p:cNvPr id="5123" name="Picture 3" descr="E:\Images\IMG0104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</TotalTime>
  <Words>277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Тема: Родители помощники и соучастники образовательного процесса.</vt:lpstr>
      <vt:lpstr>    Образовательная область «Познавательное развитие» </vt:lpstr>
      <vt:lpstr>Задачи: </vt:lpstr>
      <vt:lpstr>вязана</vt:lpstr>
      <vt:lpstr>Результат работы:</vt:lpstr>
      <vt:lpstr>Слайд 6</vt:lpstr>
      <vt:lpstr>Фоторамка : «Как мой папа служил в армии»</vt:lpstr>
      <vt:lpstr>Сюжетные картинки по теме: «Военные профессии»</vt:lpstr>
      <vt:lpstr>Слайд 9</vt:lpstr>
      <vt:lpstr>Слайд 10</vt:lpstr>
      <vt:lpstr>Слайд 11</vt:lpstr>
      <vt:lpstr>Слайд 12</vt:lpstr>
      <vt:lpstr>Подарок для папы 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уровня взаимодействия с родителями группы.</dc:title>
  <dc:creator>Владелец</dc:creator>
  <cp:lastModifiedBy>Владелец</cp:lastModifiedBy>
  <cp:revision>30</cp:revision>
  <dcterms:created xsi:type="dcterms:W3CDTF">2016-02-11T15:09:28Z</dcterms:created>
  <dcterms:modified xsi:type="dcterms:W3CDTF">2016-02-14T11:21:24Z</dcterms:modified>
</cp:coreProperties>
</file>