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FA473-1339-4569-AB0D-3B2683067905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A99B5E-70CD-40ED-B693-83EB475FA8C4}">
      <dgm:prSet phldrT="[Текст]" custT="1"/>
      <dgm:spPr/>
      <dgm:t>
        <a:bodyPr/>
        <a:lstStyle/>
        <a:p>
          <a:r>
            <a:rPr lang="ru-RU" sz="2400" b="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Подвижные</a:t>
          </a:r>
          <a:r>
            <a:rPr lang="ru-RU" sz="2400" b="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игры</a:t>
          </a:r>
          <a:endParaRPr lang="ru-RU" sz="2400" b="0" i="1" dirty="0">
            <a:solidFill>
              <a:srgbClr val="FF0000"/>
            </a:solidFill>
          </a:endParaRPr>
        </a:p>
      </dgm:t>
    </dgm:pt>
    <dgm:pt modelId="{24073D59-E2DC-4365-AA93-2964F91DCFCA}" type="parTrans" cxnId="{90F060DA-72BE-493D-91F1-2687306005D9}">
      <dgm:prSet/>
      <dgm:spPr/>
      <dgm:t>
        <a:bodyPr/>
        <a:lstStyle/>
        <a:p>
          <a:endParaRPr lang="ru-RU"/>
        </a:p>
      </dgm:t>
    </dgm:pt>
    <dgm:pt modelId="{AADC7EA0-13D5-4487-9257-6AB1F25B2DFA}" type="sibTrans" cxnId="{90F060DA-72BE-493D-91F1-2687306005D9}">
      <dgm:prSet/>
      <dgm:spPr/>
      <dgm:t>
        <a:bodyPr/>
        <a:lstStyle/>
        <a:p>
          <a:endParaRPr lang="ru-RU"/>
        </a:p>
      </dgm:t>
    </dgm:pt>
    <dgm:pt modelId="{90805E0C-13DA-4C0F-88E4-95C4286BF9F0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</a:rPr>
            <a:t>Физическое развитие</a:t>
          </a:r>
          <a:endParaRPr lang="ru-RU" i="1" dirty="0">
            <a:solidFill>
              <a:schemeClr val="tx1"/>
            </a:solidFill>
          </a:endParaRPr>
        </a:p>
      </dgm:t>
    </dgm:pt>
    <dgm:pt modelId="{C16AD5F5-20BF-4983-A50E-BD3D22961511}" type="parTrans" cxnId="{CDABFCE7-AC70-4467-B897-939C39C7F9C7}">
      <dgm:prSet/>
      <dgm:spPr/>
      <dgm:t>
        <a:bodyPr/>
        <a:lstStyle/>
        <a:p>
          <a:endParaRPr lang="ru-RU"/>
        </a:p>
      </dgm:t>
    </dgm:pt>
    <dgm:pt modelId="{CB2D5FEA-8317-4A7E-81EF-6F6D1D57E4A8}" type="sibTrans" cxnId="{CDABFCE7-AC70-4467-B897-939C39C7F9C7}">
      <dgm:prSet/>
      <dgm:spPr/>
      <dgm:t>
        <a:bodyPr/>
        <a:lstStyle/>
        <a:p>
          <a:endParaRPr lang="ru-RU"/>
        </a:p>
      </dgm:t>
    </dgm:pt>
    <dgm:pt modelId="{A181457C-D877-4879-9AEF-74CDDEA15E9A}">
      <dgm:prSet phldrT="[Текст]"/>
      <dgm:spPr/>
      <dgm:t>
        <a:bodyPr/>
        <a:lstStyle/>
        <a:p>
          <a:r>
            <a:rPr lang="ru-RU" i="1" dirty="0" smtClean="0"/>
            <a:t>Нравственное развитие</a:t>
          </a:r>
          <a:endParaRPr lang="ru-RU" i="1" dirty="0"/>
        </a:p>
      </dgm:t>
    </dgm:pt>
    <dgm:pt modelId="{2593C48E-2516-4378-8009-0CFE3DE1E3FB}" type="parTrans" cxnId="{1C83E17B-E102-4B0A-8977-E671ABB86337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CD114D38-73BE-4DF5-BCBB-35D3E71F89E0}" type="sibTrans" cxnId="{1C83E17B-E102-4B0A-8977-E671ABB86337}">
      <dgm:prSet/>
      <dgm:spPr/>
      <dgm:t>
        <a:bodyPr/>
        <a:lstStyle/>
        <a:p>
          <a:endParaRPr lang="ru-RU"/>
        </a:p>
      </dgm:t>
    </dgm:pt>
    <dgm:pt modelId="{41ED6CCD-0D26-4215-A23E-E3FE2930E9FD}">
      <dgm:prSet phldrT="[Текст]"/>
      <dgm:spPr/>
      <dgm:t>
        <a:bodyPr/>
        <a:lstStyle/>
        <a:p>
          <a:r>
            <a:rPr lang="ru-RU" i="1" dirty="0" smtClean="0"/>
            <a:t>Эстетическое развитие</a:t>
          </a:r>
          <a:endParaRPr lang="ru-RU" i="1" dirty="0"/>
        </a:p>
      </dgm:t>
    </dgm:pt>
    <dgm:pt modelId="{4D8B02E0-2DD2-4430-82C4-0BB988AA1D7C}" type="parTrans" cxnId="{69893290-918C-486A-8A51-1DA83D8B3CE9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E7C32C1C-4635-4842-BDEC-BD3114DA1F3C}" type="sibTrans" cxnId="{69893290-918C-486A-8A51-1DA83D8B3CE9}">
      <dgm:prSet/>
      <dgm:spPr/>
      <dgm:t>
        <a:bodyPr/>
        <a:lstStyle/>
        <a:p>
          <a:endParaRPr lang="ru-RU"/>
        </a:p>
      </dgm:t>
    </dgm:pt>
    <dgm:pt modelId="{39B66283-51A5-4621-AC96-7C51FBA95226}">
      <dgm:prSet phldrT="[Текст]"/>
      <dgm:spPr/>
      <dgm:t>
        <a:bodyPr/>
        <a:lstStyle/>
        <a:p>
          <a:r>
            <a:rPr lang="ru-RU" i="1" dirty="0" smtClean="0"/>
            <a:t>Умственное развитие</a:t>
          </a:r>
          <a:endParaRPr lang="ru-RU" i="1" dirty="0"/>
        </a:p>
      </dgm:t>
    </dgm:pt>
    <dgm:pt modelId="{2187690C-6A50-4E16-8FD5-23D7BCCCF69A}" type="parTrans" cxnId="{734627F6-DCFC-4FE2-BF38-ABEDA131A261}">
      <dgm:prSet/>
      <dgm:spPr/>
      <dgm:t>
        <a:bodyPr/>
        <a:lstStyle/>
        <a:p>
          <a:endParaRPr lang="ru-RU"/>
        </a:p>
      </dgm:t>
    </dgm:pt>
    <dgm:pt modelId="{98C5EDE1-0CEA-4D52-891D-D03440ADACE2}" type="sibTrans" cxnId="{734627F6-DCFC-4FE2-BF38-ABEDA131A261}">
      <dgm:prSet/>
      <dgm:spPr/>
      <dgm:t>
        <a:bodyPr/>
        <a:lstStyle/>
        <a:p>
          <a:endParaRPr lang="ru-RU"/>
        </a:p>
      </dgm:t>
    </dgm:pt>
    <dgm:pt modelId="{9F7D14EC-3BE6-481B-ADF8-FA2BE7EE0EF3}" type="pres">
      <dgm:prSet presAssocID="{631FA473-1339-4569-AB0D-3B26830679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F4F89B-2FD1-40E8-91B0-7A7D9981AA0F}" type="pres">
      <dgm:prSet presAssocID="{ABA99B5E-70CD-40ED-B693-83EB475FA8C4}" presName="hierRoot1" presStyleCnt="0"/>
      <dgm:spPr/>
      <dgm:t>
        <a:bodyPr/>
        <a:lstStyle/>
        <a:p>
          <a:endParaRPr lang="ru-RU"/>
        </a:p>
      </dgm:t>
    </dgm:pt>
    <dgm:pt modelId="{43A780AA-2E09-4F25-9DA6-BA1DE4434C45}" type="pres">
      <dgm:prSet presAssocID="{ABA99B5E-70CD-40ED-B693-83EB475FA8C4}" presName="composite" presStyleCnt="0"/>
      <dgm:spPr/>
      <dgm:t>
        <a:bodyPr/>
        <a:lstStyle/>
        <a:p>
          <a:endParaRPr lang="ru-RU"/>
        </a:p>
      </dgm:t>
    </dgm:pt>
    <dgm:pt modelId="{CFB4A5AE-7BEE-4A82-B792-D1A24D419C07}" type="pres">
      <dgm:prSet presAssocID="{ABA99B5E-70CD-40ED-B693-83EB475FA8C4}" presName="background" presStyleLbl="node0" presStyleIdx="0" presStyleCnt="1"/>
      <dgm:spPr/>
      <dgm:t>
        <a:bodyPr/>
        <a:lstStyle/>
        <a:p>
          <a:endParaRPr lang="ru-RU"/>
        </a:p>
      </dgm:t>
    </dgm:pt>
    <dgm:pt modelId="{FFEB2982-9256-498D-9F88-4395A30FC8E6}" type="pres">
      <dgm:prSet presAssocID="{ABA99B5E-70CD-40ED-B693-83EB475FA8C4}" presName="text" presStyleLbl="fgAcc0" presStyleIdx="0" presStyleCnt="1" custLinFactNeighborX="-24623" custLinFactNeighborY="21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FEB930-B193-4A27-807C-DB66363F5C85}" type="pres">
      <dgm:prSet presAssocID="{ABA99B5E-70CD-40ED-B693-83EB475FA8C4}" presName="hierChild2" presStyleCnt="0"/>
      <dgm:spPr/>
      <dgm:t>
        <a:bodyPr/>
        <a:lstStyle/>
        <a:p>
          <a:endParaRPr lang="ru-RU"/>
        </a:p>
      </dgm:t>
    </dgm:pt>
    <dgm:pt modelId="{AFFD6D19-5828-4CA4-B275-DDC160D1BC81}" type="pres">
      <dgm:prSet presAssocID="{C16AD5F5-20BF-4983-A50E-BD3D2296151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60D6DDA-B553-4C0E-ABB3-EE46FF2DF663}" type="pres">
      <dgm:prSet presAssocID="{90805E0C-13DA-4C0F-88E4-95C4286BF9F0}" presName="hierRoot2" presStyleCnt="0"/>
      <dgm:spPr/>
      <dgm:t>
        <a:bodyPr/>
        <a:lstStyle/>
        <a:p>
          <a:endParaRPr lang="ru-RU"/>
        </a:p>
      </dgm:t>
    </dgm:pt>
    <dgm:pt modelId="{0AFDC383-1CAE-4D00-8D3B-B7E395041D39}" type="pres">
      <dgm:prSet presAssocID="{90805E0C-13DA-4C0F-88E4-95C4286BF9F0}" presName="composite2" presStyleCnt="0"/>
      <dgm:spPr/>
      <dgm:t>
        <a:bodyPr/>
        <a:lstStyle/>
        <a:p>
          <a:endParaRPr lang="ru-RU"/>
        </a:p>
      </dgm:t>
    </dgm:pt>
    <dgm:pt modelId="{5296BB89-80BB-41AB-A01F-160F8A125C93}" type="pres">
      <dgm:prSet presAssocID="{90805E0C-13DA-4C0F-88E4-95C4286BF9F0}" presName="background2" presStyleLbl="node2" presStyleIdx="0" presStyleCnt="2"/>
      <dgm:spPr/>
      <dgm:t>
        <a:bodyPr/>
        <a:lstStyle/>
        <a:p>
          <a:endParaRPr lang="ru-RU"/>
        </a:p>
      </dgm:t>
    </dgm:pt>
    <dgm:pt modelId="{6C131F91-021E-4AA3-8AAE-6EDFC89177AE}" type="pres">
      <dgm:prSet presAssocID="{90805E0C-13DA-4C0F-88E4-95C4286BF9F0}" presName="text2" presStyleLbl="fgAcc2" presStyleIdx="0" presStyleCnt="2" custLinFactX="-6450" custLinFactNeighborX="-100000" custLinFactNeighborY="-10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508BFA-3E6B-4149-82B6-334F3F76AE81}" type="pres">
      <dgm:prSet presAssocID="{90805E0C-13DA-4C0F-88E4-95C4286BF9F0}" presName="hierChild3" presStyleCnt="0"/>
      <dgm:spPr/>
      <dgm:t>
        <a:bodyPr/>
        <a:lstStyle/>
        <a:p>
          <a:endParaRPr lang="ru-RU"/>
        </a:p>
      </dgm:t>
    </dgm:pt>
    <dgm:pt modelId="{66EEF4CC-EF57-4FC4-BF6C-882BD5149EB7}" type="pres">
      <dgm:prSet presAssocID="{2593C48E-2516-4378-8009-0CFE3DE1E3FB}" presName="Name17" presStyleLbl="parChTrans1D3" presStyleIdx="0" presStyleCnt="2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41546A71-C042-45C4-B60F-29499E1FB056}" type="pres">
      <dgm:prSet presAssocID="{A181457C-D877-4879-9AEF-74CDDEA15E9A}" presName="hierRoot3" presStyleCnt="0"/>
      <dgm:spPr/>
      <dgm:t>
        <a:bodyPr/>
        <a:lstStyle/>
        <a:p>
          <a:endParaRPr lang="ru-RU"/>
        </a:p>
      </dgm:t>
    </dgm:pt>
    <dgm:pt modelId="{12A3CD5C-52D1-40B3-A787-A649AA0F3AE8}" type="pres">
      <dgm:prSet presAssocID="{A181457C-D877-4879-9AEF-74CDDEA15E9A}" presName="composite3" presStyleCnt="0"/>
      <dgm:spPr/>
      <dgm:t>
        <a:bodyPr/>
        <a:lstStyle/>
        <a:p>
          <a:endParaRPr lang="ru-RU"/>
        </a:p>
      </dgm:t>
    </dgm:pt>
    <dgm:pt modelId="{5CAEB667-0599-4EA1-BCDE-CE5C4200E2F9}" type="pres">
      <dgm:prSet presAssocID="{A181457C-D877-4879-9AEF-74CDDEA15E9A}" presName="background3" presStyleLbl="node3" presStyleIdx="0" presStyleCnt="2"/>
      <dgm:spPr/>
      <dgm:t>
        <a:bodyPr/>
        <a:lstStyle/>
        <a:p>
          <a:endParaRPr lang="ru-RU"/>
        </a:p>
      </dgm:t>
    </dgm:pt>
    <dgm:pt modelId="{3E136368-E200-453F-B186-AE4C7D74EEDE}" type="pres">
      <dgm:prSet presAssocID="{A181457C-D877-4879-9AEF-74CDDEA15E9A}" presName="text3" presStyleLbl="fgAcc3" presStyleIdx="0" presStyleCnt="2" custLinFactNeighborX="-2533" custLinFactNeighborY="-14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468B94-F503-47E1-A76B-0C0B3A3CD4E3}" type="pres">
      <dgm:prSet presAssocID="{A181457C-D877-4879-9AEF-74CDDEA15E9A}" presName="hierChild4" presStyleCnt="0"/>
      <dgm:spPr/>
      <dgm:t>
        <a:bodyPr/>
        <a:lstStyle/>
        <a:p>
          <a:endParaRPr lang="ru-RU"/>
        </a:p>
      </dgm:t>
    </dgm:pt>
    <dgm:pt modelId="{F10A6796-7A80-440F-88F5-AEA8E1ED27AB}" type="pres">
      <dgm:prSet presAssocID="{4D8B02E0-2DD2-4430-82C4-0BB988AA1D7C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A29031A-EB6B-429A-A137-3262943202C1}" type="pres">
      <dgm:prSet presAssocID="{41ED6CCD-0D26-4215-A23E-E3FE2930E9FD}" presName="hierRoot3" presStyleCnt="0"/>
      <dgm:spPr/>
      <dgm:t>
        <a:bodyPr/>
        <a:lstStyle/>
        <a:p>
          <a:endParaRPr lang="ru-RU"/>
        </a:p>
      </dgm:t>
    </dgm:pt>
    <dgm:pt modelId="{5D7306F1-E469-49CE-A992-DD1DEFDACD68}" type="pres">
      <dgm:prSet presAssocID="{41ED6CCD-0D26-4215-A23E-E3FE2930E9FD}" presName="composite3" presStyleCnt="0"/>
      <dgm:spPr/>
      <dgm:t>
        <a:bodyPr/>
        <a:lstStyle/>
        <a:p>
          <a:endParaRPr lang="ru-RU"/>
        </a:p>
      </dgm:t>
    </dgm:pt>
    <dgm:pt modelId="{0D5C6B23-E851-44FD-8A49-1F008D299E7C}" type="pres">
      <dgm:prSet presAssocID="{41ED6CCD-0D26-4215-A23E-E3FE2930E9FD}" presName="background3" presStyleLbl="node3" presStyleIdx="1" presStyleCnt="2"/>
      <dgm:spPr/>
      <dgm:t>
        <a:bodyPr/>
        <a:lstStyle/>
        <a:p>
          <a:endParaRPr lang="ru-RU"/>
        </a:p>
      </dgm:t>
    </dgm:pt>
    <dgm:pt modelId="{58EC843E-E33D-43CA-91D0-BBB2A0071748}" type="pres">
      <dgm:prSet presAssocID="{41ED6CCD-0D26-4215-A23E-E3FE2930E9FD}" presName="text3" presStyleLbl="fgAcc3" presStyleIdx="1" presStyleCnt="2" custLinFactNeighborX="21149" custLinFactNeighborY="-10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D95553-F352-476C-A0FB-3837090DAD98}" type="pres">
      <dgm:prSet presAssocID="{41ED6CCD-0D26-4215-A23E-E3FE2930E9FD}" presName="hierChild4" presStyleCnt="0"/>
      <dgm:spPr/>
      <dgm:t>
        <a:bodyPr/>
        <a:lstStyle/>
        <a:p>
          <a:endParaRPr lang="ru-RU"/>
        </a:p>
      </dgm:t>
    </dgm:pt>
    <dgm:pt modelId="{C011025B-B2A1-4598-8C21-1BCE50D4739F}" type="pres">
      <dgm:prSet presAssocID="{2187690C-6A50-4E16-8FD5-23D7BCCCF69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56C2C62-45C6-460C-B41E-EC342DEF0785}" type="pres">
      <dgm:prSet presAssocID="{39B66283-51A5-4621-AC96-7C51FBA95226}" presName="hierRoot2" presStyleCnt="0"/>
      <dgm:spPr/>
      <dgm:t>
        <a:bodyPr/>
        <a:lstStyle/>
        <a:p>
          <a:endParaRPr lang="ru-RU"/>
        </a:p>
      </dgm:t>
    </dgm:pt>
    <dgm:pt modelId="{9A4C0345-BB11-453F-9987-3DD835C58B8E}" type="pres">
      <dgm:prSet presAssocID="{39B66283-51A5-4621-AC96-7C51FBA95226}" presName="composite2" presStyleCnt="0"/>
      <dgm:spPr/>
      <dgm:t>
        <a:bodyPr/>
        <a:lstStyle/>
        <a:p>
          <a:endParaRPr lang="ru-RU"/>
        </a:p>
      </dgm:t>
    </dgm:pt>
    <dgm:pt modelId="{B8209704-6B55-4680-AAB7-70C6D776AB40}" type="pres">
      <dgm:prSet presAssocID="{39B66283-51A5-4621-AC96-7C51FBA95226}" presName="background2" presStyleLbl="node2" presStyleIdx="1" presStyleCnt="2"/>
      <dgm:spPr/>
      <dgm:t>
        <a:bodyPr/>
        <a:lstStyle/>
        <a:p>
          <a:endParaRPr lang="ru-RU"/>
        </a:p>
      </dgm:t>
    </dgm:pt>
    <dgm:pt modelId="{DFD51D4B-0998-48F3-BF0A-CF94E4D61011}" type="pres">
      <dgm:prSet presAssocID="{39B66283-51A5-4621-AC96-7C51FBA95226}" presName="text2" presStyleLbl="fgAcc2" presStyleIdx="1" presStyleCnt="2" custLinFactNeighborX="44765" custLinFactNeighborY="18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374223-DDEE-406F-B2BF-5B9E1EFE1B4F}" type="pres">
      <dgm:prSet presAssocID="{39B66283-51A5-4621-AC96-7C51FBA95226}" presName="hierChild3" presStyleCnt="0"/>
      <dgm:spPr/>
      <dgm:t>
        <a:bodyPr/>
        <a:lstStyle/>
        <a:p>
          <a:endParaRPr lang="ru-RU"/>
        </a:p>
      </dgm:t>
    </dgm:pt>
  </dgm:ptLst>
  <dgm:cxnLst>
    <dgm:cxn modelId="{734627F6-DCFC-4FE2-BF38-ABEDA131A261}" srcId="{ABA99B5E-70CD-40ED-B693-83EB475FA8C4}" destId="{39B66283-51A5-4621-AC96-7C51FBA95226}" srcOrd="1" destOrd="0" parTransId="{2187690C-6A50-4E16-8FD5-23D7BCCCF69A}" sibTransId="{98C5EDE1-0CEA-4D52-891D-D03440ADACE2}"/>
    <dgm:cxn modelId="{CDABFCE7-AC70-4467-B897-939C39C7F9C7}" srcId="{ABA99B5E-70CD-40ED-B693-83EB475FA8C4}" destId="{90805E0C-13DA-4C0F-88E4-95C4286BF9F0}" srcOrd="0" destOrd="0" parTransId="{C16AD5F5-20BF-4983-A50E-BD3D22961511}" sibTransId="{CB2D5FEA-8317-4A7E-81EF-6F6D1D57E4A8}"/>
    <dgm:cxn modelId="{4B0FC490-AA34-484E-A1D4-D4D2772533DA}" type="presOf" srcId="{4D8B02E0-2DD2-4430-82C4-0BB988AA1D7C}" destId="{F10A6796-7A80-440F-88F5-AEA8E1ED27AB}" srcOrd="0" destOrd="0" presId="urn:microsoft.com/office/officeart/2005/8/layout/hierarchy1"/>
    <dgm:cxn modelId="{90F060DA-72BE-493D-91F1-2687306005D9}" srcId="{631FA473-1339-4569-AB0D-3B2683067905}" destId="{ABA99B5E-70CD-40ED-B693-83EB475FA8C4}" srcOrd="0" destOrd="0" parTransId="{24073D59-E2DC-4365-AA93-2964F91DCFCA}" sibTransId="{AADC7EA0-13D5-4487-9257-6AB1F25B2DFA}"/>
    <dgm:cxn modelId="{38F4DD3B-DEA6-420D-A5F3-59AF8137026B}" type="presOf" srcId="{39B66283-51A5-4621-AC96-7C51FBA95226}" destId="{DFD51D4B-0998-48F3-BF0A-CF94E4D61011}" srcOrd="0" destOrd="0" presId="urn:microsoft.com/office/officeart/2005/8/layout/hierarchy1"/>
    <dgm:cxn modelId="{1C83E17B-E102-4B0A-8977-E671ABB86337}" srcId="{90805E0C-13DA-4C0F-88E4-95C4286BF9F0}" destId="{A181457C-D877-4879-9AEF-74CDDEA15E9A}" srcOrd="0" destOrd="0" parTransId="{2593C48E-2516-4378-8009-0CFE3DE1E3FB}" sibTransId="{CD114D38-73BE-4DF5-BCBB-35D3E71F89E0}"/>
    <dgm:cxn modelId="{A937B795-37B7-4D4D-B31D-315E4DC945BA}" type="presOf" srcId="{ABA99B5E-70CD-40ED-B693-83EB475FA8C4}" destId="{FFEB2982-9256-498D-9F88-4395A30FC8E6}" srcOrd="0" destOrd="0" presId="urn:microsoft.com/office/officeart/2005/8/layout/hierarchy1"/>
    <dgm:cxn modelId="{8852EC4B-C466-4AEB-853E-CF45900EDA22}" type="presOf" srcId="{90805E0C-13DA-4C0F-88E4-95C4286BF9F0}" destId="{6C131F91-021E-4AA3-8AAE-6EDFC89177AE}" srcOrd="0" destOrd="0" presId="urn:microsoft.com/office/officeart/2005/8/layout/hierarchy1"/>
    <dgm:cxn modelId="{E72A9C2A-4BF5-4EB2-A151-E385032AFA11}" type="presOf" srcId="{41ED6CCD-0D26-4215-A23E-E3FE2930E9FD}" destId="{58EC843E-E33D-43CA-91D0-BBB2A0071748}" srcOrd="0" destOrd="0" presId="urn:microsoft.com/office/officeart/2005/8/layout/hierarchy1"/>
    <dgm:cxn modelId="{6DBEAB2B-BACA-4313-9F3C-36A9E367CD70}" type="presOf" srcId="{A181457C-D877-4879-9AEF-74CDDEA15E9A}" destId="{3E136368-E200-453F-B186-AE4C7D74EEDE}" srcOrd="0" destOrd="0" presId="urn:microsoft.com/office/officeart/2005/8/layout/hierarchy1"/>
    <dgm:cxn modelId="{0CB4467A-47B4-4181-A634-6D6B31F01A1A}" type="presOf" srcId="{C16AD5F5-20BF-4983-A50E-BD3D22961511}" destId="{AFFD6D19-5828-4CA4-B275-DDC160D1BC81}" srcOrd="0" destOrd="0" presId="urn:microsoft.com/office/officeart/2005/8/layout/hierarchy1"/>
    <dgm:cxn modelId="{0B766D2D-34DF-4983-BD0C-2BC4EABFC1C4}" type="presOf" srcId="{631FA473-1339-4569-AB0D-3B2683067905}" destId="{9F7D14EC-3BE6-481B-ADF8-FA2BE7EE0EF3}" srcOrd="0" destOrd="0" presId="urn:microsoft.com/office/officeart/2005/8/layout/hierarchy1"/>
    <dgm:cxn modelId="{10EA2669-C82C-42D3-AEC4-67DD6D0243B5}" type="presOf" srcId="{2187690C-6A50-4E16-8FD5-23D7BCCCF69A}" destId="{C011025B-B2A1-4598-8C21-1BCE50D4739F}" srcOrd="0" destOrd="0" presId="urn:microsoft.com/office/officeart/2005/8/layout/hierarchy1"/>
    <dgm:cxn modelId="{69893290-918C-486A-8A51-1DA83D8B3CE9}" srcId="{90805E0C-13DA-4C0F-88E4-95C4286BF9F0}" destId="{41ED6CCD-0D26-4215-A23E-E3FE2930E9FD}" srcOrd="1" destOrd="0" parTransId="{4D8B02E0-2DD2-4430-82C4-0BB988AA1D7C}" sibTransId="{E7C32C1C-4635-4842-BDEC-BD3114DA1F3C}"/>
    <dgm:cxn modelId="{898BA1FE-5130-4906-9C6A-0E4FF0FAFB53}" type="presOf" srcId="{2593C48E-2516-4378-8009-0CFE3DE1E3FB}" destId="{66EEF4CC-EF57-4FC4-BF6C-882BD5149EB7}" srcOrd="0" destOrd="0" presId="urn:microsoft.com/office/officeart/2005/8/layout/hierarchy1"/>
    <dgm:cxn modelId="{CD5669A7-29B8-4CAC-88CA-84C6EAEBE48C}" type="presParOf" srcId="{9F7D14EC-3BE6-481B-ADF8-FA2BE7EE0EF3}" destId="{69F4F89B-2FD1-40E8-91B0-7A7D9981AA0F}" srcOrd="0" destOrd="0" presId="urn:microsoft.com/office/officeart/2005/8/layout/hierarchy1"/>
    <dgm:cxn modelId="{E19193FA-C91F-4B84-83FE-7C4740A8A5CD}" type="presParOf" srcId="{69F4F89B-2FD1-40E8-91B0-7A7D9981AA0F}" destId="{43A780AA-2E09-4F25-9DA6-BA1DE4434C45}" srcOrd="0" destOrd="0" presId="urn:microsoft.com/office/officeart/2005/8/layout/hierarchy1"/>
    <dgm:cxn modelId="{FC32425D-33B4-4C7D-A142-A381C1EEFE38}" type="presParOf" srcId="{43A780AA-2E09-4F25-9DA6-BA1DE4434C45}" destId="{CFB4A5AE-7BEE-4A82-B792-D1A24D419C07}" srcOrd="0" destOrd="0" presId="urn:microsoft.com/office/officeart/2005/8/layout/hierarchy1"/>
    <dgm:cxn modelId="{678A00D5-00F8-4819-A026-7F0C2D5D4B2C}" type="presParOf" srcId="{43A780AA-2E09-4F25-9DA6-BA1DE4434C45}" destId="{FFEB2982-9256-498D-9F88-4395A30FC8E6}" srcOrd="1" destOrd="0" presId="urn:microsoft.com/office/officeart/2005/8/layout/hierarchy1"/>
    <dgm:cxn modelId="{11779BBC-9A9F-4397-A004-9C24F33FB108}" type="presParOf" srcId="{69F4F89B-2FD1-40E8-91B0-7A7D9981AA0F}" destId="{51FEB930-B193-4A27-807C-DB66363F5C85}" srcOrd="1" destOrd="0" presId="urn:microsoft.com/office/officeart/2005/8/layout/hierarchy1"/>
    <dgm:cxn modelId="{206D1545-442B-4665-A80A-FDA7AAF9C9B3}" type="presParOf" srcId="{51FEB930-B193-4A27-807C-DB66363F5C85}" destId="{AFFD6D19-5828-4CA4-B275-DDC160D1BC81}" srcOrd="0" destOrd="0" presId="urn:microsoft.com/office/officeart/2005/8/layout/hierarchy1"/>
    <dgm:cxn modelId="{DFA592A1-9A96-4344-AE4C-E1F1A3915097}" type="presParOf" srcId="{51FEB930-B193-4A27-807C-DB66363F5C85}" destId="{E60D6DDA-B553-4C0E-ABB3-EE46FF2DF663}" srcOrd="1" destOrd="0" presId="urn:microsoft.com/office/officeart/2005/8/layout/hierarchy1"/>
    <dgm:cxn modelId="{D44F0D29-BA54-4D20-A032-48FC8F98F239}" type="presParOf" srcId="{E60D6DDA-B553-4C0E-ABB3-EE46FF2DF663}" destId="{0AFDC383-1CAE-4D00-8D3B-B7E395041D39}" srcOrd="0" destOrd="0" presId="urn:microsoft.com/office/officeart/2005/8/layout/hierarchy1"/>
    <dgm:cxn modelId="{310A82F1-6D21-4B8C-9C02-19834AFDFF3D}" type="presParOf" srcId="{0AFDC383-1CAE-4D00-8D3B-B7E395041D39}" destId="{5296BB89-80BB-41AB-A01F-160F8A125C93}" srcOrd="0" destOrd="0" presId="urn:microsoft.com/office/officeart/2005/8/layout/hierarchy1"/>
    <dgm:cxn modelId="{651DB82C-5F43-40BD-B041-00A3B517488A}" type="presParOf" srcId="{0AFDC383-1CAE-4D00-8D3B-B7E395041D39}" destId="{6C131F91-021E-4AA3-8AAE-6EDFC89177AE}" srcOrd="1" destOrd="0" presId="urn:microsoft.com/office/officeart/2005/8/layout/hierarchy1"/>
    <dgm:cxn modelId="{670F5D80-F934-4450-9C03-11E5AA76AA7A}" type="presParOf" srcId="{E60D6DDA-B553-4C0E-ABB3-EE46FF2DF663}" destId="{35508BFA-3E6B-4149-82B6-334F3F76AE81}" srcOrd="1" destOrd="0" presId="urn:microsoft.com/office/officeart/2005/8/layout/hierarchy1"/>
    <dgm:cxn modelId="{4BF896E8-4DFD-4A21-90C5-BB44DDB3AD6C}" type="presParOf" srcId="{35508BFA-3E6B-4149-82B6-334F3F76AE81}" destId="{66EEF4CC-EF57-4FC4-BF6C-882BD5149EB7}" srcOrd="0" destOrd="0" presId="urn:microsoft.com/office/officeart/2005/8/layout/hierarchy1"/>
    <dgm:cxn modelId="{FACFF565-8E7D-4342-B7B4-8D5514AA25A3}" type="presParOf" srcId="{35508BFA-3E6B-4149-82B6-334F3F76AE81}" destId="{41546A71-C042-45C4-B60F-29499E1FB056}" srcOrd="1" destOrd="0" presId="urn:microsoft.com/office/officeart/2005/8/layout/hierarchy1"/>
    <dgm:cxn modelId="{3A7BBBA4-8592-48B6-8495-B2A99F6CA215}" type="presParOf" srcId="{41546A71-C042-45C4-B60F-29499E1FB056}" destId="{12A3CD5C-52D1-40B3-A787-A649AA0F3AE8}" srcOrd="0" destOrd="0" presId="urn:microsoft.com/office/officeart/2005/8/layout/hierarchy1"/>
    <dgm:cxn modelId="{70EAACBD-74F3-4B56-8BB2-165B22F091B1}" type="presParOf" srcId="{12A3CD5C-52D1-40B3-A787-A649AA0F3AE8}" destId="{5CAEB667-0599-4EA1-BCDE-CE5C4200E2F9}" srcOrd="0" destOrd="0" presId="urn:microsoft.com/office/officeart/2005/8/layout/hierarchy1"/>
    <dgm:cxn modelId="{9C650FF1-80BB-4651-A36D-904E11F81D09}" type="presParOf" srcId="{12A3CD5C-52D1-40B3-A787-A649AA0F3AE8}" destId="{3E136368-E200-453F-B186-AE4C7D74EEDE}" srcOrd="1" destOrd="0" presId="urn:microsoft.com/office/officeart/2005/8/layout/hierarchy1"/>
    <dgm:cxn modelId="{30C190DE-6C58-4170-B335-516E4D27E0E9}" type="presParOf" srcId="{41546A71-C042-45C4-B60F-29499E1FB056}" destId="{C0468B94-F503-47E1-A76B-0C0B3A3CD4E3}" srcOrd="1" destOrd="0" presId="urn:microsoft.com/office/officeart/2005/8/layout/hierarchy1"/>
    <dgm:cxn modelId="{AADCCF07-B3A7-40D7-855F-FB828A1EA189}" type="presParOf" srcId="{35508BFA-3E6B-4149-82B6-334F3F76AE81}" destId="{F10A6796-7A80-440F-88F5-AEA8E1ED27AB}" srcOrd="2" destOrd="0" presId="urn:microsoft.com/office/officeart/2005/8/layout/hierarchy1"/>
    <dgm:cxn modelId="{4F876D84-BEE0-494D-8A98-2B77919479A8}" type="presParOf" srcId="{35508BFA-3E6B-4149-82B6-334F3F76AE81}" destId="{EA29031A-EB6B-429A-A137-3262943202C1}" srcOrd="3" destOrd="0" presId="urn:microsoft.com/office/officeart/2005/8/layout/hierarchy1"/>
    <dgm:cxn modelId="{5D7CD28D-0898-438D-BF55-D359D0FFD29F}" type="presParOf" srcId="{EA29031A-EB6B-429A-A137-3262943202C1}" destId="{5D7306F1-E469-49CE-A992-DD1DEFDACD68}" srcOrd="0" destOrd="0" presId="urn:microsoft.com/office/officeart/2005/8/layout/hierarchy1"/>
    <dgm:cxn modelId="{AD561B30-F41B-435D-8A4A-5F7F190D66A7}" type="presParOf" srcId="{5D7306F1-E469-49CE-A992-DD1DEFDACD68}" destId="{0D5C6B23-E851-44FD-8A49-1F008D299E7C}" srcOrd="0" destOrd="0" presId="urn:microsoft.com/office/officeart/2005/8/layout/hierarchy1"/>
    <dgm:cxn modelId="{C53D8082-63DB-4918-AD64-47DC63BF99D3}" type="presParOf" srcId="{5D7306F1-E469-49CE-A992-DD1DEFDACD68}" destId="{58EC843E-E33D-43CA-91D0-BBB2A0071748}" srcOrd="1" destOrd="0" presId="urn:microsoft.com/office/officeart/2005/8/layout/hierarchy1"/>
    <dgm:cxn modelId="{DB01F52A-80BF-4789-82E7-88729906E87F}" type="presParOf" srcId="{EA29031A-EB6B-429A-A137-3262943202C1}" destId="{47D95553-F352-476C-A0FB-3837090DAD98}" srcOrd="1" destOrd="0" presId="urn:microsoft.com/office/officeart/2005/8/layout/hierarchy1"/>
    <dgm:cxn modelId="{C451795A-C480-4A51-829D-02AB332883B1}" type="presParOf" srcId="{51FEB930-B193-4A27-807C-DB66363F5C85}" destId="{C011025B-B2A1-4598-8C21-1BCE50D4739F}" srcOrd="2" destOrd="0" presId="urn:microsoft.com/office/officeart/2005/8/layout/hierarchy1"/>
    <dgm:cxn modelId="{DEFE5788-3351-4ED1-98B4-DB1910077884}" type="presParOf" srcId="{51FEB930-B193-4A27-807C-DB66363F5C85}" destId="{E56C2C62-45C6-460C-B41E-EC342DEF0785}" srcOrd="3" destOrd="0" presId="urn:microsoft.com/office/officeart/2005/8/layout/hierarchy1"/>
    <dgm:cxn modelId="{70B63472-8870-4C76-9F71-1891EC46864D}" type="presParOf" srcId="{E56C2C62-45C6-460C-B41E-EC342DEF0785}" destId="{9A4C0345-BB11-453F-9987-3DD835C58B8E}" srcOrd="0" destOrd="0" presId="urn:microsoft.com/office/officeart/2005/8/layout/hierarchy1"/>
    <dgm:cxn modelId="{FC41A8D5-53E0-4FFF-87C2-935B1619FFFB}" type="presParOf" srcId="{9A4C0345-BB11-453F-9987-3DD835C58B8E}" destId="{B8209704-6B55-4680-AAB7-70C6D776AB40}" srcOrd="0" destOrd="0" presId="urn:microsoft.com/office/officeart/2005/8/layout/hierarchy1"/>
    <dgm:cxn modelId="{66571BD2-C643-412A-888E-9649C8CD75B5}" type="presParOf" srcId="{9A4C0345-BB11-453F-9987-3DD835C58B8E}" destId="{DFD51D4B-0998-48F3-BF0A-CF94E4D61011}" srcOrd="1" destOrd="0" presId="urn:microsoft.com/office/officeart/2005/8/layout/hierarchy1"/>
    <dgm:cxn modelId="{486DCCA2-ADAD-4732-8C0C-E3D90DE4EE85}" type="presParOf" srcId="{E56C2C62-45C6-460C-B41E-EC342DEF0785}" destId="{70374223-DDEE-406F-B2BF-5B9E1EFE1B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11025B-B2A1-4598-8C21-1BCE50D4739F}">
      <dsp:nvSpPr>
        <dsp:cNvPr id="0" name=""/>
        <dsp:cNvSpPr/>
      </dsp:nvSpPr>
      <dsp:spPr>
        <a:xfrm>
          <a:off x="4121848" y="1450497"/>
          <a:ext cx="2439997" cy="306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08"/>
              </a:lnTo>
              <a:lnTo>
                <a:pt x="2439997" y="133008"/>
              </a:lnTo>
              <a:lnTo>
                <a:pt x="2439997" y="3062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A6796-7A80-440F-88F5-AEA8E1ED27AB}">
      <dsp:nvSpPr>
        <dsp:cNvPr id="0" name=""/>
        <dsp:cNvSpPr/>
      </dsp:nvSpPr>
      <dsp:spPr>
        <a:xfrm>
          <a:off x="1449274" y="2799985"/>
          <a:ext cx="3528393" cy="540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699"/>
              </a:lnTo>
              <a:lnTo>
                <a:pt x="3528393" y="367699"/>
              </a:lnTo>
              <a:lnTo>
                <a:pt x="3528393" y="540910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EF4CC-EF57-4FC4-BF6C-882BD5149EB7}">
      <dsp:nvSpPr>
        <dsp:cNvPr id="0" name=""/>
        <dsp:cNvSpPr/>
      </dsp:nvSpPr>
      <dsp:spPr>
        <a:xfrm>
          <a:off x="1449274" y="2799985"/>
          <a:ext cx="800359" cy="487565"/>
        </a:xfrm>
        <a:prstGeom prst="flowChartAlternateProcess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D6D19-5828-4CA4-B275-DDC160D1BC81}">
      <dsp:nvSpPr>
        <dsp:cNvPr id="0" name=""/>
        <dsp:cNvSpPr/>
      </dsp:nvSpPr>
      <dsp:spPr>
        <a:xfrm>
          <a:off x="1449274" y="1450497"/>
          <a:ext cx="2672574" cy="162201"/>
        </a:xfrm>
        <a:custGeom>
          <a:avLst/>
          <a:gdLst/>
          <a:ahLst/>
          <a:cxnLst/>
          <a:rect l="0" t="0" r="0" b="0"/>
          <a:pathLst>
            <a:path>
              <a:moveTo>
                <a:pt x="2672574" y="0"/>
              </a:moveTo>
              <a:lnTo>
                <a:pt x="0" y="0"/>
              </a:lnTo>
              <a:lnTo>
                <a:pt x="0" y="1622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A5AE-7BEE-4A82-B792-D1A24D419C07}">
      <dsp:nvSpPr>
        <dsp:cNvPr id="0" name=""/>
        <dsp:cNvSpPr/>
      </dsp:nvSpPr>
      <dsp:spPr>
        <a:xfrm>
          <a:off x="3186977" y="263210"/>
          <a:ext cx="1869742" cy="1187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EB2982-9256-498D-9F88-4395A30FC8E6}">
      <dsp:nvSpPr>
        <dsp:cNvPr id="0" name=""/>
        <dsp:cNvSpPr/>
      </dsp:nvSpPr>
      <dsp:spPr>
        <a:xfrm>
          <a:off x="3394726" y="460572"/>
          <a:ext cx="1869742" cy="1187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Подвижные</a:t>
          </a:r>
          <a:r>
            <a:rPr lang="ru-RU" sz="2400" b="0" i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игры</a:t>
          </a:r>
          <a:endParaRPr lang="ru-RU" sz="2400" b="0" i="1" kern="1200" dirty="0">
            <a:solidFill>
              <a:srgbClr val="FF0000"/>
            </a:solidFill>
          </a:endParaRPr>
        </a:p>
      </dsp:txBody>
      <dsp:txXfrm>
        <a:off x="3394726" y="460572"/>
        <a:ext cx="1869742" cy="1187286"/>
      </dsp:txXfrm>
    </dsp:sp>
    <dsp:sp modelId="{5296BB89-80BB-41AB-A01F-160F8A125C93}">
      <dsp:nvSpPr>
        <dsp:cNvPr id="0" name=""/>
        <dsp:cNvSpPr/>
      </dsp:nvSpPr>
      <dsp:spPr>
        <a:xfrm>
          <a:off x="514402" y="1612698"/>
          <a:ext cx="1869742" cy="1187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131F91-021E-4AA3-8AAE-6EDFC89177AE}">
      <dsp:nvSpPr>
        <dsp:cNvPr id="0" name=""/>
        <dsp:cNvSpPr/>
      </dsp:nvSpPr>
      <dsp:spPr>
        <a:xfrm>
          <a:off x="722152" y="1810060"/>
          <a:ext cx="1869742" cy="1187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tx1"/>
              </a:solidFill>
            </a:rPr>
            <a:t>Физическое развитие</a:t>
          </a:r>
          <a:endParaRPr lang="ru-RU" sz="1800" i="1" kern="1200" dirty="0">
            <a:solidFill>
              <a:schemeClr val="tx1"/>
            </a:solidFill>
          </a:endParaRPr>
        </a:p>
      </dsp:txBody>
      <dsp:txXfrm>
        <a:off x="722152" y="1810060"/>
        <a:ext cx="1869742" cy="1187286"/>
      </dsp:txXfrm>
    </dsp:sp>
    <dsp:sp modelId="{5CAEB667-0599-4EA1-BCDE-CE5C4200E2F9}">
      <dsp:nvSpPr>
        <dsp:cNvPr id="0" name=""/>
        <dsp:cNvSpPr/>
      </dsp:nvSpPr>
      <dsp:spPr>
        <a:xfrm>
          <a:off x="1314762" y="3287550"/>
          <a:ext cx="1869742" cy="1187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136368-E200-453F-B186-AE4C7D74EEDE}">
      <dsp:nvSpPr>
        <dsp:cNvPr id="0" name=""/>
        <dsp:cNvSpPr/>
      </dsp:nvSpPr>
      <dsp:spPr>
        <a:xfrm>
          <a:off x="1522511" y="3484912"/>
          <a:ext cx="1869742" cy="1187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Нравственное развитие</a:t>
          </a:r>
          <a:endParaRPr lang="ru-RU" sz="1800" i="1" kern="1200" dirty="0"/>
        </a:p>
      </dsp:txBody>
      <dsp:txXfrm>
        <a:off x="1522511" y="3484912"/>
        <a:ext cx="1869742" cy="1187286"/>
      </dsp:txXfrm>
    </dsp:sp>
    <dsp:sp modelId="{0D5C6B23-E851-44FD-8A49-1F008D299E7C}">
      <dsp:nvSpPr>
        <dsp:cNvPr id="0" name=""/>
        <dsp:cNvSpPr/>
      </dsp:nvSpPr>
      <dsp:spPr>
        <a:xfrm>
          <a:off x="4042796" y="3340895"/>
          <a:ext cx="1869742" cy="1187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EC843E-E33D-43CA-91D0-BBB2A0071748}">
      <dsp:nvSpPr>
        <dsp:cNvPr id="0" name=""/>
        <dsp:cNvSpPr/>
      </dsp:nvSpPr>
      <dsp:spPr>
        <a:xfrm>
          <a:off x="4250545" y="3538257"/>
          <a:ext cx="1869742" cy="1187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Эстетическое развитие</a:t>
          </a:r>
          <a:endParaRPr lang="ru-RU" sz="1800" i="1" kern="1200" dirty="0"/>
        </a:p>
      </dsp:txBody>
      <dsp:txXfrm>
        <a:off x="4250545" y="3538257"/>
        <a:ext cx="1869742" cy="1187286"/>
      </dsp:txXfrm>
    </dsp:sp>
    <dsp:sp modelId="{B8209704-6B55-4680-AAB7-70C6D776AB40}">
      <dsp:nvSpPr>
        <dsp:cNvPr id="0" name=""/>
        <dsp:cNvSpPr/>
      </dsp:nvSpPr>
      <dsp:spPr>
        <a:xfrm>
          <a:off x="5626975" y="1756716"/>
          <a:ext cx="1869742" cy="1187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D51D4B-0998-48F3-BF0A-CF94E4D61011}">
      <dsp:nvSpPr>
        <dsp:cNvPr id="0" name=""/>
        <dsp:cNvSpPr/>
      </dsp:nvSpPr>
      <dsp:spPr>
        <a:xfrm>
          <a:off x="5834724" y="1954078"/>
          <a:ext cx="1869742" cy="1187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Умственное развитие</a:t>
          </a:r>
          <a:endParaRPr lang="ru-RU" sz="1800" i="1" kern="1200" dirty="0"/>
        </a:p>
      </dsp:txBody>
      <dsp:txXfrm>
        <a:off x="5834724" y="1954078"/>
        <a:ext cx="1869742" cy="1187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85852" y="3357562"/>
            <a:ext cx="7358063" cy="1470025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«Роль подвижных игр в развитии двигательной активности детей дошкольного возраста»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85728"/>
            <a:ext cx="5543537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Номинация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«Лучшая презентация по теме самообразования»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072074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/>
              </a:rPr>
              <a:t>Автор: </a:t>
            </a:r>
            <a:r>
              <a:rPr lang="ru-RU" sz="20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/>
              </a:rPr>
              <a:t>Кожухарь</a:t>
            </a:r>
            <a:r>
              <a:rPr lang="ru-RU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/>
              </a:rPr>
              <a:t> Ирина Алексеевна воспитатель МАДОУ детский сад №6 «Ракета»  МО г - к Анапа,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indent="44958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информация в родительских уголках, в папках- передвижках;</a:t>
            </a:r>
          </a:p>
          <a:p>
            <a:pPr indent="44958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различные консультации, устные журналы и дискуссии с участием педагога-психолога, медсестры, а также родителей с опытом семейного воспитания;</a:t>
            </a:r>
          </a:p>
          <a:p>
            <a:pPr indent="44958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«открытые дни» с проведением разнообразных занятий, закаливающих и лечебных процедур;</a:t>
            </a:r>
          </a:p>
          <a:p>
            <a:pPr indent="44958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совместные физкультурные досуги, праздники;</a:t>
            </a:r>
          </a:p>
          <a:p>
            <a:pPr indent="44958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анкетирование и тестирование родителей по вопросу воспитания здорового ребенка. 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4375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620688"/>
            <a:ext cx="4149725" cy="2767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1" descr="b9c0b6dd666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581525"/>
            <a:ext cx="16478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нна\Desktop\фотки\23 февр\IMG_438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692696"/>
            <a:ext cx="4067944" cy="2711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Анна\Desktop\фотки\23 февр\IMG_439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3645024"/>
            <a:ext cx="4176466" cy="2784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Анна\Desktop\фотки\23 февр\IMG_440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4008" y="3645024"/>
            <a:ext cx="4155976" cy="2770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Desktop\фотки\23 февр\IMG_440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548680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Анна\Desktop\фотки\23 февр\IMG_441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692696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Анна\Desktop\фотки\23 февр\IMG_44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3861048"/>
            <a:ext cx="4032448" cy="2688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3" name="Picture 5" descr="C:\Users\Анна\Desktop\фотки\23 февр\IMG_442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6016" y="3861048"/>
            <a:ext cx="4052528" cy="2701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892480" cy="5030019"/>
          </a:xfrm>
        </p:spPr>
        <p:txBody>
          <a:bodyPr/>
          <a:lstStyle/>
          <a:p>
            <a:pPr algn="just">
              <a:buNone/>
            </a:pP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Игра — высшая форма исследования.</a:t>
            </a:r>
            <a:r>
              <a:rPr lang="ru-RU" sz="3600" b="1" i="1" dirty="0" smtClean="0">
                <a:solidFill>
                  <a:schemeClr val="accent2"/>
                </a:solidFill>
              </a:rPr>
              <a:t/>
            </a:r>
            <a:br>
              <a:rPr lang="ru-RU" sz="3600" b="1" i="1" dirty="0" smtClean="0">
                <a:solidFill>
                  <a:schemeClr val="accent2"/>
                </a:solidFill>
              </a:rPr>
            </a:br>
            <a:r>
              <a:rPr lang="ru-RU" sz="3600" b="1" i="1" dirty="0" smtClean="0">
                <a:solidFill>
                  <a:schemeClr val="accent2"/>
                </a:solidFill>
              </a:rPr>
              <a:t>                                 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2"/>
                </a:solidFill>
              </a:rPr>
              <a:t>                                   </a:t>
            </a:r>
            <a:r>
              <a:rPr lang="ru-RU" b="1" i="1" dirty="0" smtClean="0">
                <a:solidFill>
                  <a:schemeClr val="accent2"/>
                </a:solidFill>
              </a:rPr>
              <a:t>Альберт Эйнштейн</a:t>
            </a:r>
          </a:p>
          <a:p>
            <a:pPr>
              <a:buNone/>
            </a:pPr>
            <a:r>
              <a:rPr lang="ru-RU" b="1" dirty="0" smtClean="0"/>
              <a:t>    </a:t>
            </a:r>
          </a:p>
          <a:p>
            <a:pPr algn="ctr">
              <a:buNone/>
            </a:pPr>
            <a:r>
              <a:rPr lang="ru-RU" b="1" i="1" dirty="0" smtClean="0"/>
              <a:t>       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Нет в мире детей, которые бы не играли. Игра для них – жизненная потребность, средство всестороннего развития.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8" descr="C:\Users\Марат\Desktop\c9ae643d51ed63fc73c43ddee9c3e7f5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628800"/>
            <a:ext cx="1656184" cy="169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57375"/>
            <a:ext cx="9074150" cy="5000625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Проработав в детском саду всего лишь год я пришла к выводу, что проблема физического развития подрастающего поколения сегодня рассматривается в качестве одной из приоритетных социально-педагогических задач. Отличное здоровье, крепкое и закалённое тело, сильная воля, формируемые в процессе занятий физической культурой и спортом, являются хорошей основой для интеллектуального и умственного развития ребёнка.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Замечено, что дети, имеющие большой объем двигательной активности в режиме дня, характеризуются средним и высоким уровнем физического развития, адекватными показателями функционального состояния ЦНС, экономичной работой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дыхательной систем, более высокими адаптационными возможностями организма, низкой подверженностью простудным заболеваниям.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В дошкольном детстве происходит формирование разных по структуре и характеру основных движений. Это такие движения, как ходьба, бег, подпрыгивание, перепрыгивание, ползание, которые не только широко применяются детьми в самостоятельной деятельности, в творческих играх, но являются неотъемлемым элементом содержания организованных подвижных игр, начиная с самого раннего возраста. 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985837" y="3286124"/>
            <a:ext cx="7872443" cy="3357586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«Игра  –  путь детей  к познанию мира, в котором они живут  и                    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который призван                                      			его изменить».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                                   М. А. Горький</a:t>
            </a:r>
          </a:p>
          <a:p>
            <a:pPr>
              <a:buNone/>
            </a:pPr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4000" b="1" i="1" dirty="0" smtClean="0"/>
          </a:p>
        </p:txBody>
      </p:sp>
      <p:pic>
        <p:nvPicPr>
          <p:cNvPr id="4" name="Picture 22" descr="ec75d3390f5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429132"/>
            <a:ext cx="1872208" cy="222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2214554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Особенно  любимы  и  эффективны  для детей моей подготовительной группы  подвижные игры, проводимые на свежем воздухе (эстафеты, игры с предметами)и тематические подвижные игры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6553200" cy="56165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>
                <a:solidFill>
                  <a:srgbClr val="7030A0"/>
                </a:solidFill>
              </a:rPr>
              <a:t>Подвижные  игры    важны для физического воспитания дошкольников, способствуют их гармоническому развитию, удовлетворяют потребность детей  в движении, способствуют обогащению их двигательного опыта. </a:t>
            </a:r>
          </a:p>
        </p:txBody>
      </p:sp>
      <p:pic>
        <p:nvPicPr>
          <p:cNvPr id="5" name="Picture 2" descr="C:\Users\Марат\Desktop\t8415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4077072"/>
            <a:ext cx="2376264" cy="254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611560" y="1628800"/>
          <a:ext cx="8229600" cy="48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>
            <a:off x="3347864" y="3284984"/>
            <a:ext cx="72008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60032" y="3284984"/>
            <a:ext cx="57606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4000" dirty="0" smtClean="0"/>
              <a:t>«Солнце, воздух и вода – наши лучшие друзья»</a:t>
            </a:r>
            <a:endParaRPr lang="ru-RU" sz="4000" dirty="0"/>
          </a:p>
        </p:txBody>
      </p:sp>
      <p:pic>
        <p:nvPicPr>
          <p:cNvPr id="4" name="Содержимое 3" descr="IMG_523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323528" y="1196752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6" descr="IMG_5250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932040" y="2348880"/>
            <a:ext cx="3750568" cy="2812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3" descr="http://allforchildren.ru/pictures/sun2/sun087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4" y="404664"/>
            <a:ext cx="2376264" cy="2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Анна\Desktop\подвижные игры подготовительная группа\фото\IMG_524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59632" y="4005064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76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251520" y="3501008"/>
            <a:ext cx="4398963" cy="2933700"/>
          </a:xfrm>
          <a:prstGeom prst="roundRect">
            <a:avLst>
              <a:gd name="adj" fmla="val 38569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Содержимое 10" descr="IMG_2767.JPG"/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/>
          <a:stretch>
            <a:fillRect/>
          </a:stretch>
        </p:blipFill>
        <p:spPr>
          <a:xfrm>
            <a:off x="4427984" y="476672"/>
            <a:ext cx="4103687" cy="2736850"/>
          </a:xfrm>
          <a:prstGeom prst="roundRect">
            <a:avLst>
              <a:gd name="adj" fmla="val 3954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0" name="Picture 2" descr="C:\Users\Анна\Desktop\подвижные игры подготовительная группа\фото\IMG_27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9524" y="3501008"/>
            <a:ext cx="3960948" cy="2856317"/>
          </a:xfrm>
          <a:prstGeom prst="roundRect">
            <a:avLst>
              <a:gd name="adj" fmla="val 36435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23" descr="http://allforchildren.ru/pictures/sun2/sun087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109099">
            <a:off x="460353" y="107221"/>
            <a:ext cx="3469692" cy="353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«Здравствуй, лето красное»</a:t>
            </a:r>
            <a:endParaRPr lang="ru-RU" i="1" dirty="0"/>
          </a:p>
        </p:txBody>
      </p:sp>
      <p:pic>
        <p:nvPicPr>
          <p:cNvPr id="4" name="Содержимое 3" descr="IMG_5008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IMG_521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 rot="383402">
            <a:off x="4800018" y="1484091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511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67544" y="404664"/>
            <a:ext cx="3744913" cy="280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5151.JPG"/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/>
          <a:stretch>
            <a:fillRect/>
          </a:stretch>
        </p:blipFill>
        <p:spPr>
          <a:xfrm>
            <a:off x="4932040" y="332656"/>
            <a:ext cx="3822700" cy="286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нна\Desktop\подвижные игры подготовительная группа\фото\IMG_515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3429000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нна\Desktop\подвижные игры подготовительная группа\фото\IMG_510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32040" y="3392996"/>
            <a:ext cx="3792422" cy="284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</Template>
  <TotalTime>359</TotalTime>
  <Words>377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2</vt:lpstr>
      <vt:lpstr>«Роль подвижных игр в развитии двигательной активности детей дошкольного возраста»</vt:lpstr>
      <vt:lpstr>Слайд 2</vt:lpstr>
      <vt:lpstr>Слайд 3</vt:lpstr>
      <vt:lpstr>Слайд 4</vt:lpstr>
      <vt:lpstr>Слайд 5</vt:lpstr>
      <vt:lpstr>«Солнце, воздух и вода – наши лучшие друзья»</vt:lpstr>
      <vt:lpstr>Слайд 7</vt:lpstr>
      <vt:lpstr>«Здравствуй, лето красное»</vt:lpstr>
      <vt:lpstr>Слайд 9</vt:lpstr>
      <vt:lpstr>Взаимодействие с родителями: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подвижных игр в развитии двигательной активности у детей дошкольного возраста»</dc:title>
  <dc:creator>Анна</dc:creator>
  <cp:lastModifiedBy>Анна</cp:lastModifiedBy>
  <cp:revision>47</cp:revision>
  <dcterms:created xsi:type="dcterms:W3CDTF">2015-05-13T11:38:31Z</dcterms:created>
  <dcterms:modified xsi:type="dcterms:W3CDTF">2016-03-19T21:15:37Z</dcterms:modified>
</cp:coreProperties>
</file>