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1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30.10.2015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400" y="0"/>
            <a:ext cx="7029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31" y="713237"/>
            <a:ext cx="653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   ВОСПИТАТЕЛЬ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     РУССКИХ ИРИНА ИВАНОВНА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20B05040200000000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71400" y="0"/>
            <a:ext cx="7200799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66" y="0"/>
            <a:ext cx="6143668" cy="1357322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Педагогический портрет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640" y="2699792"/>
            <a:ext cx="6480720" cy="5658422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 </a:t>
            </a: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Русских Ирина Ивановна</a:t>
            </a:r>
            <a:endParaRPr lang="ru-RU" sz="245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работы:  Муниципальное дошкольное         образовательное  учреждение    «Центр Развития Ребенка –  детский сад «Дружба»»</a:t>
            </a:r>
          </a:p>
          <a:p>
            <a:pPr algn="l">
              <a:lnSpc>
                <a:spcPct val="150000"/>
              </a:lnSpc>
            </a:pP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Должность:  </a:t>
            </a: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5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категория    </a:t>
            </a:r>
            <a:endParaRPr lang="ru-RU" sz="245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стаж работы:  </a:t>
            </a: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 лет</a:t>
            </a:r>
            <a:endParaRPr lang="ru-RU" sz="245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5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данном учреждении: </a:t>
            </a: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5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5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785786"/>
            <a:ext cx="6172200" cy="500066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95536"/>
            <a:ext cx="6172200" cy="8248430"/>
          </a:xfrm>
          <a:noFill/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endParaRPr lang="ru-RU" sz="36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3600" dirty="0" smtClean="0"/>
              <a:t>Нижнетагильский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dirty="0" smtClean="0"/>
              <a:t>педагогический колледж № 1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dirty="0" smtClean="0"/>
              <a:t> 2000 г, Присвоена квалификация«Воспитатель в дошкольных образовательных учреждениях»по специальности «Дошкольное образование».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48296"/>
          </a:xfrm>
        </p:spPr>
        <p:txBody>
          <a:bodyPr/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документов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00167"/>
            <a:ext cx="6172200" cy="73581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2200" b="1" dirty="0" smtClean="0"/>
          </a:p>
          <a:p>
            <a:r>
              <a:rPr lang="ru-RU" sz="2200" b="1" dirty="0" smtClean="0"/>
              <a:t>Диплом государственном о среднем профессиональном образовании.</a:t>
            </a:r>
            <a:endParaRPr lang="ru-RU" sz="2200" b="1" dirty="0" smtClean="0"/>
          </a:p>
          <a:p>
            <a:r>
              <a:rPr lang="ru-RU" sz="2200" b="1" dirty="0" smtClean="0"/>
              <a:t>Удостоверение о </a:t>
            </a:r>
            <a:r>
              <a:rPr lang="ru-RU" sz="2200" b="1" dirty="0"/>
              <a:t>повышении квалификации </a:t>
            </a:r>
            <a:r>
              <a:rPr lang="ru-RU" sz="2200" b="1" dirty="0" smtClean="0"/>
              <a:t>в «Институте </a:t>
            </a:r>
            <a:r>
              <a:rPr lang="ru-RU" sz="2200" b="1" dirty="0"/>
              <a:t>развития образования» </a:t>
            </a:r>
            <a:r>
              <a:rPr lang="ru-RU" sz="2200" b="1" dirty="0" smtClean="0"/>
              <a:t>«Разработка основной образовательной программы в соответствии с </a:t>
            </a:r>
            <a:r>
              <a:rPr lang="ru-RU" sz="2200" b="1" dirty="0"/>
              <a:t>федеральным государственным образовательным стандартом дошкольного образования</a:t>
            </a:r>
            <a:r>
              <a:rPr lang="ru-RU" sz="2200" b="1" dirty="0" smtClean="0"/>
              <a:t>»</a:t>
            </a:r>
          </a:p>
          <a:p>
            <a:r>
              <a:rPr lang="ru-RU" sz="2200" b="1" dirty="0" smtClean="0"/>
              <a:t>Удостоверение о повышени</a:t>
            </a:r>
            <a:r>
              <a:rPr lang="ru-RU" sz="2200" b="1" dirty="0" smtClean="0"/>
              <a:t>и квалификации  г. Москва. «Готовность педагогов к реализации ФГОС дошкольного образования: проблема, поиски, решения »</a:t>
            </a:r>
            <a:endParaRPr lang="ru-RU" sz="2200" b="1" dirty="0" smtClean="0"/>
          </a:p>
          <a:p>
            <a:r>
              <a:rPr lang="ru-RU" sz="2200" b="1" dirty="0" smtClean="0"/>
              <a:t>Имеются </a:t>
            </a:r>
            <a:r>
              <a:rPr lang="ru-RU" sz="2200" b="1" dirty="0" smtClean="0"/>
              <a:t>грамота к Дню учителя 2011 г.</a:t>
            </a:r>
          </a:p>
          <a:p>
            <a:r>
              <a:rPr lang="ru-RU" sz="2200" b="1" dirty="0" smtClean="0"/>
              <a:t>Имеется грамота в связи с 50- </a:t>
            </a:r>
            <a:r>
              <a:rPr lang="ru-RU" sz="2200" b="1" dirty="0" err="1" smtClean="0"/>
              <a:t>летием</a:t>
            </a:r>
            <a:r>
              <a:rPr lang="ru-RU" sz="2200" b="1" dirty="0" smtClean="0"/>
              <a:t> со дня рождения 2015 г.</a:t>
            </a:r>
          </a:p>
          <a:p>
            <a:r>
              <a:rPr lang="ru-RU" sz="2200" b="1" dirty="0" smtClean="0"/>
              <a:t>Имеются дипломы в сети интернет.</a:t>
            </a:r>
          </a:p>
          <a:p>
            <a:pPr>
              <a:buNone/>
            </a:pPr>
            <a:r>
              <a:rPr lang="ru-RU" sz="2200" b="1" dirty="0" smtClean="0"/>
              <a:t> 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419734"/>
          </a:xfrm>
        </p:spPr>
        <p:txBody>
          <a:bodyPr/>
          <a:lstStyle/>
          <a:p>
            <a:r>
              <a:rPr lang="ru-RU" b="1" dirty="0" smtClean="0"/>
              <a:t>Методическая копилка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1500166"/>
            <a:ext cx="6172200" cy="6668053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/>
              <a:t>Программа воспитательно-образовательной работы в первой младшей группе.</a:t>
            </a:r>
            <a:endParaRPr lang="ru-RU" sz="3400" b="1" dirty="0" smtClean="0"/>
          </a:p>
          <a:p>
            <a:r>
              <a:rPr lang="ru-RU" sz="3400" b="1" dirty="0" smtClean="0"/>
              <a:t> </a:t>
            </a:r>
            <a:r>
              <a:rPr lang="ru-RU" sz="3400" b="1" dirty="0" smtClean="0"/>
              <a:t>П</a:t>
            </a:r>
            <a:r>
              <a:rPr lang="ru-RU" sz="3400" b="1" dirty="0" smtClean="0"/>
              <a:t>рограмма </a:t>
            </a:r>
            <a:r>
              <a:rPr lang="ru-RU" sz="3400" b="1" dirty="0" smtClean="0"/>
              <a:t>для группы кратковременного пребывания «Малышок</a:t>
            </a:r>
            <a:r>
              <a:rPr lang="ru-RU" sz="3400" b="1" dirty="0" smtClean="0"/>
              <a:t>»</a:t>
            </a:r>
          </a:p>
          <a:p>
            <a:r>
              <a:rPr lang="ru-RU" sz="3400" b="1" dirty="0" smtClean="0"/>
              <a:t>Проект «</a:t>
            </a:r>
            <a:r>
              <a:rPr lang="ru-RU" sz="3400" b="1" dirty="0" err="1" smtClean="0"/>
              <a:t>Коррекционно</a:t>
            </a:r>
            <a:r>
              <a:rPr lang="ru-RU" sz="3400" b="1" dirty="0" smtClean="0"/>
              <a:t>- развивающее  влияние мелкой и общей моторики на речь детей »</a:t>
            </a:r>
          </a:p>
          <a:p>
            <a:r>
              <a:rPr lang="ru-RU" sz="3400" b="1" dirty="0" smtClean="0"/>
              <a:t>Проект «Предметно – пространственная развивающая среда в раннем возрасте»</a:t>
            </a:r>
          </a:p>
          <a:p>
            <a:r>
              <a:rPr lang="ru-RU" sz="3400" b="1" dirty="0" smtClean="0"/>
              <a:t>Комплекс конспектов НОД с детьми раннего возраста</a:t>
            </a:r>
            <a:r>
              <a:rPr lang="ru-RU" sz="3400" b="1" dirty="0" smtClean="0"/>
              <a:t>.</a:t>
            </a:r>
          </a:p>
          <a:p>
            <a:r>
              <a:rPr lang="ru-RU" sz="3400" b="1" dirty="0" smtClean="0"/>
              <a:t>Комплекс игр по сенсорному воспитанию детей.</a:t>
            </a:r>
          </a:p>
          <a:p>
            <a:r>
              <a:rPr lang="ru-RU" sz="3400" b="1" dirty="0" smtClean="0"/>
              <a:t>Комплекс утренней гимнастики для детей раннего возраста.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222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Педагогический портрет</vt:lpstr>
      <vt:lpstr>Образование</vt:lpstr>
      <vt:lpstr>Портфолио документов</vt:lpstr>
      <vt:lpstr>Методическая копилка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user</cp:lastModifiedBy>
  <cp:revision>43</cp:revision>
  <dcterms:created xsi:type="dcterms:W3CDTF">2013-03-27T05:40:22Z</dcterms:created>
  <dcterms:modified xsi:type="dcterms:W3CDTF">2015-10-30T07:08:24Z</dcterms:modified>
</cp:coreProperties>
</file>