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3"/>
  </p:notesMasterIdLst>
  <p:sldIdLst>
    <p:sldId id="256" r:id="rId2"/>
    <p:sldId id="401" r:id="rId3"/>
    <p:sldId id="402" r:id="rId4"/>
    <p:sldId id="405" r:id="rId5"/>
    <p:sldId id="408" r:id="rId6"/>
    <p:sldId id="409" r:id="rId7"/>
    <p:sldId id="404" r:id="rId8"/>
    <p:sldId id="407" r:id="rId9"/>
    <p:sldId id="414" r:id="rId10"/>
    <p:sldId id="406" r:id="rId11"/>
    <p:sldId id="410" r:id="rId12"/>
    <p:sldId id="411" r:id="rId13"/>
    <p:sldId id="412" r:id="rId14"/>
    <p:sldId id="413" r:id="rId15"/>
    <p:sldId id="415" r:id="rId16"/>
    <p:sldId id="416" r:id="rId17"/>
    <p:sldId id="417" r:id="rId18"/>
    <p:sldId id="418" r:id="rId19"/>
    <p:sldId id="419" r:id="rId20"/>
    <p:sldId id="420" r:id="rId21"/>
    <p:sldId id="421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3819"/>
    <a:srgbClr val="5C738E"/>
    <a:srgbClr val="E95E40"/>
    <a:srgbClr val="FF9933"/>
    <a:srgbClr val="009900"/>
    <a:srgbClr val="33CC33"/>
    <a:srgbClr val="EF8975"/>
    <a:srgbClr val="8094AC"/>
    <a:srgbClr val="990099"/>
    <a:srgbClr val="66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2824" autoAdjust="0"/>
  </p:normalViewPr>
  <p:slideViewPr>
    <p:cSldViewPr snapToGrid="0">
      <p:cViewPr varScale="1">
        <p:scale>
          <a:sx n="108" d="100"/>
          <a:sy n="108" d="100"/>
        </p:scale>
        <p:origin x="-1704" y="-96"/>
      </p:cViewPr>
      <p:guideLst>
        <p:guide orient="horz" pos="1003"/>
        <p:guide orient="horz" pos="3295"/>
        <p:guide orient="horz" pos="2856"/>
        <p:guide pos="469"/>
        <p:guide pos="52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6E60DA-4FA4-406B-920A-FC81BE7384BF}" type="doc">
      <dgm:prSet loTypeId="urn:microsoft.com/office/officeart/2005/8/layout/radial5" loCatId="cycle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91A4B7CC-6834-4334-9260-DB1160209F3A}">
      <dgm:prSet phldrT="[Текст]" custT="1"/>
      <dgm:spPr/>
      <dgm:t>
        <a:bodyPr/>
        <a:lstStyle/>
        <a:p>
          <a:r>
            <a:rPr lang="ru-RU" sz="4400" dirty="0" smtClean="0"/>
            <a:t>ПС</a:t>
          </a:r>
          <a:endParaRPr lang="ru-RU" sz="4400" dirty="0"/>
        </a:p>
      </dgm:t>
    </dgm:pt>
    <dgm:pt modelId="{AB17386E-1B53-4596-A643-12CA99170D05}" type="parTrans" cxnId="{DCE661C7-36B9-44C3-8FE2-680B5B5DAA57}">
      <dgm:prSet/>
      <dgm:spPr/>
      <dgm:t>
        <a:bodyPr/>
        <a:lstStyle/>
        <a:p>
          <a:endParaRPr lang="ru-RU"/>
        </a:p>
      </dgm:t>
    </dgm:pt>
    <dgm:pt modelId="{8BB79E19-FFDB-4B67-A8B2-13108A2534B2}" type="sibTrans" cxnId="{DCE661C7-36B9-44C3-8FE2-680B5B5DAA57}">
      <dgm:prSet/>
      <dgm:spPr/>
      <dgm:t>
        <a:bodyPr/>
        <a:lstStyle/>
        <a:p>
          <a:endParaRPr lang="ru-RU"/>
        </a:p>
      </dgm:t>
    </dgm:pt>
    <dgm:pt modelId="{7D9988E9-E501-4D9E-8AF2-77B8777B87FE}">
      <dgm:prSet phldrT="[Текст]" custT="1"/>
      <dgm:spPr/>
      <dgm:t>
        <a:bodyPr/>
        <a:lstStyle/>
        <a:p>
          <a:r>
            <a:rPr lang="ru-RU" sz="1800" dirty="0" smtClean="0"/>
            <a:t>Образование</a:t>
          </a:r>
          <a:endParaRPr lang="ru-RU" sz="1800" dirty="0"/>
        </a:p>
      </dgm:t>
    </dgm:pt>
    <dgm:pt modelId="{017454CE-DBD8-4330-BD45-9FF2D8B69C7D}" type="parTrans" cxnId="{5BE86E61-EE3C-40BC-BAF6-EB2AC185BD6B}">
      <dgm:prSet/>
      <dgm:spPr/>
      <dgm:t>
        <a:bodyPr/>
        <a:lstStyle/>
        <a:p>
          <a:endParaRPr lang="ru-RU"/>
        </a:p>
      </dgm:t>
    </dgm:pt>
    <dgm:pt modelId="{EA95BEFE-9B48-42B0-839F-9CEFEF9A985B}" type="sibTrans" cxnId="{5BE86E61-EE3C-40BC-BAF6-EB2AC185BD6B}">
      <dgm:prSet/>
      <dgm:spPr/>
      <dgm:t>
        <a:bodyPr/>
        <a:lstStyle/>
        <a:p>
          <a:endParaRPr lang="ru-RU"/>
        </a:p>
      </dgm:t>
    </dgm:pt>
    <dgm:pt modelId="{35D1F8A2-079B-4D23-A28C-074957EA8F17}">
      <dgm:prSet phldrT="[Текст]" custT="1"/>
      <dgm:spPr/>
      <dgm:t>
        <a:bodyPr/>
        <a:lstStyle/>
        <a:p>
          <a:r>
            <a:rPr lang="ru-RU" sz="1400" dirty="0" err="1" smtClean="0"/>
            <a:t>Информа-ционные</a:t>
          </a:r>
          <a:r>
            <a:rPr lang="ru-RU" sz="1400" dirty="0" smtClean="0"/>
            <a:t> </a:t>
          </a:r>
          <a:r>
            <a:rPr lang="ru-RU" sz="1200" dirty="0" smtClean="0"/>
            <a:t>технологии</a:t>
          </a:r>
          <a:endParaRPr lang="ru-RU" sz="1200" dirty="0"/>
        </a:p>
      </dgm:t>
    </dgm:pt>
    <dgm:pt modelId="{4779CFDE-5B98-40DA-AD76-7296DB9D74B3}" type="parTrans" cxnId="{B47F694E-F16E-4ED0-9DC1-05F0CB5E42AD}">
      <dgm:prSet/>
      <dgm:spPr/>
      <dgm:t>
        <a:bodyPr/>
        <a:lstStyle/>
        <a:p>
          <a:endParaRPr lang="ru-RU"/>
        </a:p>
      </dgm:t>
    </dgm:pt>
    <dgm:pt modelId="{599900F7-2B6D-4FC6-AC6D-5CD5D5F47844}" type="sibTrans" cxnId="{B47F694E-F16E-4ED0-9DC1-05F0CB5E42AD}">
      <dgm:prSet/>
      <dgm:spPr/>
      <dgm:t>
        <a:bodyPr/>
        <a:lstStyle/>
        <a:p>
          <a:endParaRPr lang="ru-RU"/>
        </a:p>
      </dgm:t>
    </dgm:pt>
    <dgm:pt modelId="{48B26069-61F2-40FF-8CAE-0078E17C76B9}">
      <dgm:prSet phldrT="[Текст]" custT="1"/>
      <dgm:spPr/>
      <dgm:t>
        <a:bodyPr/>
        <a:lstStyle/>
        <a:p>
          <a:r>
            <a:rPr lang="ru-RU" sz="2400" dirty="0" smtClean="0"/>
            <a:t>Медицина</a:t>
          </a:r>
          <a:endParaRPr lang="ru-RU" sz="1200" dirty="0"/>
        </a:p>
      </dgm:t>
    </dgm:pt>
    <dgm:pt modelId="{CCEDFBED-737F-4B28-AE35-49A81E95F49A}" type="parTrans" cxnId="{0816EA80-6948-4343-963C-B95F0594E0C3}">
      <dgm:prSet/>
      <dgm:spPr/>
      <dgm:t>
        <a:bodyPr/>
        <a:lstStyle/>
        <a:p>
          <a:endParaRPr lang="ru-RU"/>
        </a:p>
      </dgm:t>
    </dgm:pt>
    <dgm:pt modelId="{834B79A9-3346-40CD-9B60-E5226DBC28B4}" type="sibTrans" cxnId="{0816EA80-6948-4343-963C-B95F0594E0C3}">
      <dgm:prSet/>
      <dgm:spPr/>
      <dgm:t>
        <a:bodyPr/>
        <a:lstStyle/>
        <a:p>
          <a:endParaRPr lang="ru-RU"/>
        </a:p>
      </dgm:t>
    </dgm:pt>
    <dgm:pt modelId="{BD172800-0C8A-4CAA-B8D0-09E7D43B56A7}">
      <dgm:prSet phldrT="[Текст]" custT="1"/>
      <dgm:spPr/>
      <dgm:t>
        <a:bodyPr/>
        <a:lstStyle/>
        <a:p>
          <a:r>
            <a:rPr lang="ru-RU" sz="2800" dirty="0" smtClean="0"/>
            <a:t>С/</a:t>
          </a:r>
          <a:r>
            <a:rPr lang="ru-RU" sz="2800" dirty="0" err="1" smtClean="0"/>
            <a:t>х</a:t>
          </a:r>
          <a:endParaRPr lang="ru-RU" sz="2800" dirty="0"/>
        </a:p>
      </dgm:t>
    </dgm:pt>
    <dgm:pt modelId="{FD29D8D1-F74F-42C7-A9BE-EBA941B6D345}" type="parTrans" cxnId="{2585727D-45B0-4B1D-8846-C3F927F0B1DB}">
      <dgm:prSet/>
      <dgm:spPr/>
      <dgm:t>
        <a:bodyPr/>
        <a:lstStyle/>
        <a:p>
          <a:endParaRPr lang="ru-RU"/>
        </a:p>
      </dgm:t>
    </dgm:pt>
    <dgm:pt modelId="{8AF26B2B-F737-40C8-AB64-DACCE9AFAFE1}" type="sibTrans" cxnId="{2585727D-45B0-4B1D-8846-C3F927F0B1DB}">
      <dgm:prSet/>
      <dgm:spPr/>
      <dgm:t>
        <a:bodyPr/>
        <a:lstStyle/>
        <a:p>
          <a:endParaRPr lang="ru-RU"/>
        </a:p>
      </dgm:t>
    </dgm:pt>
    <dgm:pt modelId="{6E7C2FED-5551-414F-B41A-C017E8B05CF0}">
      <dgm:prSet custT="1"/>
      <dgm:spPr/>
      <dgm:t>
        <a:bodyPr/>
        <a:lstStyle/>
        <a:p>
          <a:r>
            <a:rPr lang="ru-RU" sz="2000" dirty="0" smtClean="0"/>
            <a:t>Бизнес</a:t>
          </a:r>
          <a:endParaRPr lang="ru-RU" sz="1400" dirty="0"/>
        </a:p>
      </dgm:t>
    </dgm:pt>
    <dgm:pt modelId="{945FDDD3-FE1C-48E0-B1B9-E7768D6BF6CB}" type="parTrans" cxnId="{B9495F10-A49A-454A-B38A-50C01B68D385}">
      <dgm:prSet/>
      <dgm:spPr/>
      <dgm:t>
        <a:bodyPr/>
        <a:lstStyle/>
        <a:p>
          <a:endParaRPr lang="ru-RU"/>
        </a:p>
      </dgm:t>
    </dgm:pt>
    <dgm:pt modelId="{3BEBC14F-912F-4664-8BD8-5DC514019AE2}" type="sibTrans" cxnId="{B9495F10-A49A-454A-B38A-50C01B68D385}">
      <dgm:prSet/>
      <dgm:spPr/>
      <dgm:t>
        <a:bodyPr/>
        <a:lstStyle/>
        <a:p>
          <a:endParaRPr lang="ru-RU"/>
        </a:p>
      </dgm:t>
    </dgm:pt>
    <dgm:pt modelId="{963B9951-7E5D-48D0-BEF9-378530EB5F0F}" type="pres">
      <dgm:prSet presAssocID="{8F6E60DA-4FA4-406B-920A-FC81BE7384B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319C56-63D6-44C5-B8D3-1A9C4DE6B8DE}" type="pres">
      <dgm:prSet presAssocID="{91A4B7CC-6834-4334-9260-DB1160209F3A}" presName="centerShape" presStyleLbl="node0" presStyleIdx="0" presStyleCnt="1"/>
      <dgm:spPr/>
      <dgm:t>
        <a:bodyPr/>
        <a:lstStyle/>
        <a:p>
          <a:endParaRPr lang="ru-RU"/>
        </a:p>
      </dgm:t>
    </dgm:pt>
    <dgm:pt modelId="{F4537BA8-A88E-40A6-89D3-3DE97E267189}" type="pres">
      <dgm:prSet presAssocID="{945FDDD3-FE1C-48E0-B1B9-E7768D6BF6CB}" presName="parTrans" presStyleLbl="sibTrans2D1" presStyleIdx="0" presStyleCnt="5"/>
      <dgm:spPr/>
      <dgm:t>
        <a:bodyPr/>
        <a:lstStyle/>
        <a:p>
          <a:endParaRPr lang="ru-RU"/>
        </a:p>
      </dgm:t>
    </dgm:pt>
    <dgm:pt modelId="{91C10F40-2329-4741-A33C-B58716DFD8D3}" type="pres">
      <dgm:prSet presAssocID="{945FDDD3-FE1C-48E0-B1B9-E7768D6BF6CB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769CB66A-1003-4301-A34E-340C9E891966}" type="pres">
      <dgm:prSet presAssocID="{6E7C2FED-5551-414F-B41A-C017E8B05CF0}" presName="node" presStyleLbl="node1" presStyleIdx="0" presStyleCnt="5" custRadScaleRad="127013" custRadScaleInc="-19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AC00D2-1228-4728-9334-9B5DCA5AD099}" type="pres">
      <dgm:prSet presAssocID="{017454CE-DBD8-4330-BD45-9FF2D8B69C7D}" presName="parTrans" presStyleLbl="sibTrans2D1" presStyleIdx="1" presStyleCnt="5"/>
      <dgm:spPr/>
      <dgm:t>
        <a:bodyPr/>
        <a:lstStyle/>
        <a:p>
          <a:endParaRPr lang="ru-RU"/>
        </a:p>
      </dgm:t>
    </dgm:pt>
    <dgm:pt modelId="{A5B39781-3C93-4449-B951-4569BD145904}" type="pres">
      <dgm:prSet presAssocID="{017454CE-DBD8-4330-BD45-9FF2D8B69C7D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15651C64-F62F-45DA-B9F8-C4969AA98117}" type="pres">
      <dgm:prSet presAssocID="{7D9988E9-E501-4D9E-8AF2-77B8777B87FE}" presName="node" presStyleLbl="node1" presStyleIdx="1" presStyleCnt="5" custRadScaleRad="150532" custRadScaleInc="-49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E6CA2A-2191-4A7E-A4BB-7BC40C432CC0}" type="pres">
      <dgm:prSet presAssocID="{4779CFDE-5B98-40DA-AD76-7296DB9D74B3}" presName="parTrans" presStyleLbl="sibTrans2D1" presStyleIdx="2" presStyleCnt="5"/>
      <dgm:spPr/>
      <dgm:t>
        <a:bodyPr/>
        <a:lstStyle/>
        <a:p>
          <a:endParaRPr lang="ru-RU"/>
        </a:p>
      </dgm:t>
    </dgm:pt>
    <dgm:pt modelId="{B8858410-09F2-43E9-A1CC-F50576A5A70A}" type="pres">
      <dgm:prSet presAssocID="{4779CFDE-5B98-40DA-AD76-7296DB9D74B3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ADF65840-3CE7-46B8-A2CF-13D9441A7177}" type="pres">
      <dgm:prSet presAssocID="{35D1F8A2-079B-4D23-A28C-074957EA8F17}" presName="node" presStyleLbl="node1" presStyleIdx="2" presStyleCnt="5" custRadScaleRad="145527" custRadScaleInc="-529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F64AEB-1B16-492F-A194-2E0994FFD3F9}" type="pres">
      <dgm:prSet presAssocID="{CCEDFBED-737F-4B28-AE35-49A81E95F49A}" presName="parTrans" presStyleLbl="sibTrans2D1" presStyleIdx="3" presStyleCnt="5"/>
      <dgm:spPr/>
      <dgm:t>
        <a:bodyPr/>
        <a:lstStyle/>
        <a:p>
          <a:endParaRPr lang="ru-RU"/>
        </a:p>
      </dgm:t>
    </dgm:pt>
    <dgm:pt modelId="{CF91C0C8-BA62-4F88-94CF-9085A0CA8C25}" type="pres">
      <dgm:prSet presAssocID="{CCEDFBED-737F-4B28-AE35-49A81E95F49A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722DFC56-9932-4D26-B3C3-BB45F56F7C54}" type="pres">
      <dgm:prSet presAssocID="{48B26069-61F2-40FF-8CAE-0078E17C76B9}" presName="node" presStyleLbl="node1" presStyleIdx="3" presStyleCnt="5" custRadScaleRad="148469" custRadScaleInc="825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ED1667-5CDD-42A0-8E00-5921D47DE44E}" type="pres">
      <dgm:prSet presAssocID="{FD29D8D1-F74F-42C7-A9BE-EBA941B6D345}" presName="parTrans" presStyleLbl="sibTrans2D1" presStyleIdx="4" presStyleCnt="5"/>
      <dgm:spPr/>
      <dgm:t>
        <a:bodyPr/>
        <a:lstStyle/>
        <a:p>
          <a:endParaRPr lang="ru-RU"/>
        </a:p>
      </dgm:t>
    </dgm:pt>
    <dgm:pt modelId="{0766D8F4-2AEA-407B-AF86-2EBC25711450}" type="pres">
      <dgm:prSet presAssocID="{FD29D8D1-F74F-42C7-A9BE-EBA941B6D345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9652A63A-DDFB-40F0-91E7-5C72A3CB7A0E}" type="pres">
      <dgm:prSet presAssocID="{BD172800-0C8A-4CAA-B8D0-09E7D43B56A7}" presName="node" presStyleLbl="node1" presStyleIdx="4" presStyleCnt="5" custRadScaleRad="145324" custRadScaleInc="102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90E74C-B808-4D51-A76C-0CBCF9C753D1}" type="presOf" srcId="{6E7C2FED-5551-414F-B41A-C017E8B05CF0}" destId="{769CB66A-1003-4301-A34E-340C9E891966}" srcOrd="0" destOrd="0" presId="urn:microsoft.com/office/officeart/2005/8/layout/radial5"/>
    <dgm:cxn modelId="{842AC7BE-DE2D-4F96-A81E-F22642FB09BE}" type="presOf" srcId="{017454CE-DBD8-4330-BD45-9FF2D8B69C7D}" destId="{A5B39781-3C93-4449-B951-4569BD145904}" srcOrd="1" destOrd="0" presId="urn:microsoft.com/office/officeart/2005/8/layout/radial5"/>
    <dgm:cxn modelId="{4C9B1EFA-80AB-40C0-B578-81BDAD14150E}" type="presOf" srcId="{FD29D8D1-F74F-42C7-A9BE-EBA941B6D345}" destId="{C4ED1667-5CDD-42A0-8E00-5921D47DE44E}" srcOrd="0" destOrd="0" presId="urn:microsoft.com/office/officeart/2005/8/layout/radial5"/>
    <dgm:cxn modelId="{2F626931-2C6B-458C-95B1-23DCB58AB431}" type="presOf" srcId="{91A4B7CC-6834-4334-9260-DB1160209F3A}" destId="{F0319C56-63D6-44C5-B8D3-1A9C4DE6B8DE}" srcOrd="0" destOrd="0" presId="urn:microsoft.com/office/officeart/2005/8/layout/radial5"/>
    <dgm:cxn modelId="{A506427F-6176-4424-97FD-44649ED479C8}" type="presOf" srcId="{7D9988E9-E501-4D9E-8AF2-77B8777B87FE}" destId="{15651C64-F62F-45DA-B9F8-C4969AA98117}" srcOrd="0" destOrd="0" presId="urn:microsoft.com/office/officeart/2005/8/layout/radial5"/>
    <dgm:cxn modelId="{F9CAF0C8-4FD5-4F2D-9A29-744DE12459B2}" type="presOf" srcId="{017454CE-DBD8-4330-BD45-9FF2D8B69C7D}" destId="{F9AC00D2-1228-4728-9334-9B5DCA5AD099}" srcOrd="0" destOrd="0" presId="urn:microsoft.com/office/officeart/2005/8/layout/radial5"/>
    <dgm:cxn modelId="{644FB1DF-B70D-43F7-B793-120DDC6E9093}" type="presOf" srcId="{945FDDD3-FE1C-48E0-B1B9-E7768D6BF6CB}" destId="{F4537BA8-A88E-40A6-89D3-3DE97E267189}" srcOrd="0" destOrd="0" presId="urn:microsoft.com/office/officeart/2005/8/layout/radial5"/>
    <dgm:cxn modelId="{DCE661C7-36B9-44C3-8FE2-680B5B5DAA57}" srcId="{8F6E60DA-4FA4-406B-920A-FC81BE7384BF}" destId="{91A4B7CC-6834-4334-9260-DB1160209F3A}" srcOrd="0" destOrd="0" parTransId="{AB17386E-1B53-4596-A643-12CA99170D05}" sibTransId="{8BB79E19-FFDB-4B67-A8B2-13108A2534B2}"/>
    <dgm:cxn modelId="{643755B8-542A-410B-BAF6-DF3BAF47FEF3}" type="presOf" srcId="{945FDDD3-FE1C-48E0-B1B9-E7768D6BF6CB}" destId="{91C10F40-2329-4741-A33C-B58716DFD8D3}" srcOrd="1" destOrd="0" presId="urn:microsoft.com/office/officeart/2005/8/layout/radial5"/>
    <dgm:cxn modelId="{9D9A010B-3F58-4511-876C-B8313AEE86B4}" type="presOf" srcId="{4779CFDE-5B98-40DA-AD76-7296DB9D74B3}" destId="{2DE6CA2A-2191-4A7E-A4BB-7BC40C432CC0}" srcOrd="0" destOrd="0" presId="urn:microsoft.com/office/officeart/2005/8/layout/radial5"/>
    <dgm:cxn modelId="{3205BBA8-73CA-46A9-9A4A-2894CEAB511D}" type="presOf" srcId="{8F6E60DA-4FA4-406B-920A-FC81BE7384BF}" destId="{963B9951-7E5D-48D0-BEF9-378530EB5F0F}" srcOrd="0" destOrd="0" presId="urn:microsoft.com/office/officeart/2005/8/layout/radial5"/>
    <dgm:cxn modelId="{B0DE4C20-69EA-4BA9-9DAA-9BD468F3C4E7}" type="presOf" srcId="{FD29D8D1-F74F-42C7-A9BE-EBA941B6D345}" destId="{0766D8F4-2AEA-407B-AF86-2EBC25711450}" srcOrd="1" destOrd="0" presId="urn:microsoft.com/office/officeart/2005/8/layout/radial5"/>
    <dgm:cxn modelId="{B47F694E-F16E-4ED0-9DC1-05F0CB5E42AD}" srcId="{91A4B7CC-6834-4334-9260-DB1160209F3A}" destId="{35D1F8A2-079B-4D23-A28C-074957EA8F17}" srcOrd="2" destOrd="0" parTransId="{4779CFDE-5B98-40DA-AD76-7296DB9D74B3}" sibTransId="{599900F7-2B6D-4FC6-AC6D-5CD5D5F47844}"/>
    <dgm:cxn modelId="{63C0AE30-2B2B-43CD-92E4-BA7F147AE1EC}" type="presOf" srcId="{CCEDFBED-737F-4B28-AE35-49A81E95F49A}" destId="{CF91C0C8-BA62-4F88-94CF-9085A0CA8C25}" srcOrd="1" destOrd="0" presId="urn:microsoft.com/office/officeart/2005/8/layout/radial5"/>
    <dgm:cxn modelId="{5BE86E61-EE3C-40BC-BAF6-EB2AC185BD6B}" srcId="{91A4B7CC-6834-4334-9260-DB1160209F3A}" destId="{7D9988E9-E501-4D9E-8AF2-77B8777B87FE}" srcOrd="1" destOrd="0" parTransId="{017454CE-DBD8-4330-BD45-9FF2D8B69C7D}" sibTransId="{EA95BEFE-9B48-42B0-839F-9CEFEF9A985B}"/>
    <dgm:cxn modelId="{51AFA97A-7BC8-4D15-B8FC-49BFBC19A115}" type="presOf" srcId="{CCEDFBED-737F-4B28-AE35-49A81E95F49A}" destId="{19F64AEB-1B16-492F-A194-2E0994FFD3F9}" srcOrd="0" destOrd="0" presId="urn:microsoft.com/office/officeart/2005/8/layout/radial5"/>
    <dgm:cxn modelId="{2585727D-45B0-4B1D-8846-C3F927F0B1DB}" srcId="{91A4B7CC-6834-4334-9260-DB1160209F3A}" destId="{BD172800-0C8A-4CAA-B8D0-09E7D43B56A7}" srcOrd="4" destOrd="0" parTransId="{FD29D8D1-F74F-42C7-A9BE-EBA941B6D345}" sibTransId="{8AF26B2B-F737-40C8-AB64-DACCE9AFAFE1}"/>
    <dgm:cxn modelId="{7AB9230E-04EA-4024-94CD-932EA59A3671}" type="presOf" srcId="{48B26069-61F2-40FF-8CAE-0078E17C76B9}" destId="{722DFC56-9932-4D26-B3C3-BB45F56F7C54}" srcOrd="0" destOrd="0" presId="urn:microsoft.com/office/officeart/2005/8/layout/radial5"/>
    <dgm:cxn modelId="{B9495F10-A49A-454A-B38A-50C01B68D385}" srcId="{91A4B7CC-6834-4334-9260-DB1160209F3A}" destId="{6E7C2FED-5551-414F-B41A-C017E8B05CF0}" srcOrd="0" destOrd="0" parTransId="{945FDDD3-FE1C-48E0-B1B9-E7768D6BF6CB}" sibTransId="{3BEBC14F-912F-4664-8BD8-5DC514019AE2}"/>
    <dgm:cxn modelId="{7D86D55D-A766-4F4B-8D4C-734F72955938}" type="presOf" srcId="{4779CFDE-5B98-40DA-AD76-7296DB9D74B3}" destId="{B8858410-09F2-43E9-A1CC-F50576A5A70A}" srcOrd="1" destOrd="0" presId="urn:microsoft.com/office/officeart/2005/8/layout/radial5"/>
    <dgm:cxn modelId="{21915E39-F292-41BF-8440-885C2B5FE850}" type="presOf" srcId="{35D1F8A2-079B-4D23-A28C-074957EA8F17}" destId="{ADF65840-3CE7-46B8-A2CF-13D9441A7177}" srcOrd="0" destOrd="0" presId="urn:microsoft.com/office/officeart/2005/8/layout/radial5"/>
    <dgm:cxn modelId="{A963E3D5-1DA9-4170-9F7B-892EA1D359A6}" type="presOf" srcId="{BD172800-0C8A-4CAA-B8D0-09E7D43B56A7}" destId="{9652A63A-DDFB-40F0-91E7-5C72A3CB7A0E}" srcOrd="0" destOrd="0" presId="urn:microsoft.com/office/officeart/2005/8/layout/radial5"/>
    <dgm:cxn modelId="{0816EA80-6948-4343-963C-B95F0594E0C3}" srcId="{91A4B7CC-6834-4334-9260-DB1160209F3A}" destId="{48B26069-61F2-40FF-8CAE-0078E17C76B9}" srcOrd="3" destOrd="0" parTransId="{CCEDFBED-737F-4B28-AE35-49A81E95F49A}" sibTransId="{834B79A9-3346-40CD-9B60-E5226DBC28B4}"/>
    <dgm:cxn modelId="{BE35A72F-ED2D-4588-A29A-3EBFC085B7C4}" type="presParOf" srcId="{963B9951-7E5D-48D0-BEF9-378530EB5F0F}" destId="{F0319C56-63D6-44C5-B8D3-1A9C4DE6B8DE}" srcOrd="0" destOrd="0" presId="urn:microsoft.com/office/officeart/2005/8/layout/radial5"/>
    <dgm:cxn modelId="{B6A14C45-ACAA-408B-9C9F-D404A71A158C}" type="presParOf" srcId="{963B9951-7E5D-48D0-BEF9-378530EB5F0F}" destId="{F4537BA8-A88E-40A6-89D3-3DE97E267189}" srcOrd="1" destOrd="0" presId="urn:microsoft.com/office/officeart/2005/8/layout/radial5"/>
    <dgm:cxn modelId="{2ADD6A63-1312-4B0E-9BD7-C17B5C5AA943}" type="presParOf" srcId="{F4537BA8-A88E-40A6-89D3-3DE97E267189}" destId="{91C10F40-2329-4741-A33C-B58716DFD8D3}" srcOrd="0" destOrd="0" presId="urn:microsoft.com/office/officeart/2005/8/layout/radial5"/>
    <dgm:cxn modelId="{6458C463-50E8-4FE4-892E-D40711EF1281}" type="presParOf" srcId="{963B9951-7E5D-48D0-BEF9-378530EB5F0F}" destId="{769CB66A-1003-4301-A34E-340C9E891966}" srcOrd="2" destOrd="0" presId="urn:microsoft.com/office/officeart/2005/8/layout/radial5"/>
    <dgm:cxn modelId="{F21BC53D-634F-4DEC-80D4-454F5E5DA18D}" type="presParOf" srcId="{963B9951-7E5D-48D0-BEF9-378530EB5F0F}" destId="{F9AC00D2-1228-4728-9334-9B5DCA5AD099}" srcOrd="3" destOrd="0" presId="urn:microsoft.com/office/officeart/2005/8/layout/radial5"/>
    <dgm:cxn modelId="{AF1ECE9A-ECDC-444C-91AF-9FDB43E72AA3}" type="presParOf" srcId="{F9AC00D2-1228-4728-9334-9B5DCA5AD099}" destId="{A5B39781-3C93-4449-B951-4569BD145904}" srcOrd="0" destOrd="0" presId="urn:microsoft.com/office/officeart/2005/8/layout/radial5"/>
    <dgm:cxn modelId="{14273748-2C08-4EE4-8C4A-30A0FD09D84D}" type="presParOf" srcId="{963B9951-7E5D-48D0-BEF9-378530EB5F0F}" destId="{15651C64-F62F-45DA-B9F8-C4969AA98117}" srcOrd="4" destOrd="0" presId="urn:microsoft.com/office/officeart/2005/8/layout/radial5"/>
    <dgm:cxn modelId="{6BB66224-3356-4FF2-B503-EAF659CD7AAD}" type="presParOf" srcId="{963B9951-7E5D-48D0-BEF9-378530EB5F0F}" destId="{2DE6CA2A-2191-4A7E-A4BB-7BC40C432CC0}" srcOrd="5" destOrd="0" presId="urn:microsoft.com/office/officeart/2005/8/layout/radial5"/>
    <dgm:cxn modelId="{10348466-C910-4212-BA70-D572770D3C16}" type="presParOf" srcId="{2DE6CA2A-2191-4A7E-A4BB-7BC40C432CC0}" destId="{B8858410-09F2-43E9-A1CC-F50576A5A70A}" srcOrd="0" destOrd="0" presId="urn:microsoft.com/office/officeart/2005/8/layout/radial5"/>
    <dgm:cxn modelId="{3F493E17-0F1D-4674-AD0B-EE57E3A6F04E}" type="presParOf" srcId="{963B9951-7E5D-48D0-BEF9-378530EB5F0F}" destId="{ADF65840-3CE7-46B8-A2CF-13D9441A7177}" srcOrd="6" destOrd="0" presId="urn:microsoft.com/office/officeart/2005/8/layout/radial5"/>
    <dgm:cxn modelId="{C8418EAF-4804-4C69-B54A-6DD7EA9C9705}" type="presParOf" srcId="{963B9951-7E5D-48D0-BEF9-378530EB5F0F}" destId="{19F64AEB-1B16-492F-A194-2E0994FFD3F9}" srcOrd="7" destOrd="0" presId="urn:microsoft.com/office/officeart/2005/8/layout/radial5"/>
    <dgm:cxn modelId="{A4F0DC32-B704-4225-BAB3-C5E53EE5127D}" type="presParOf" srcId="{19F64AEB-1B16-492F-A194-2E0994FFD3F9}" destId="{CF91C0C8-BA62-4F88-94CF-9085A0CA8C25}" srcOrd="0" destOrd="0" presId="urn:microsoft.com/office/officeart/2005/8/layout/radial5"/>
    <dgm:cxn modelId="{18AA8B8D-746E-4122-A5E5-120048D8CD3B}" type="presParOf" srcId="{963B9951-7E5D-48D0-BEF9-378530EB5F0F}" destId="{722DFC56-9932-4D26-B3C3-BB45F56F7C54}" srcOrd="8" destOrd="0" presId="urn:microsoft.com/office/officeart/2005/8/layout/radial5"/>
    <dgm:cxn modelId="{FB64078C-5115-42D4-80FB-6C018FDD6D85}" type="presParOf" srcId="{963B9951-7E5D-48D0-BEF9-378530EB5F0F}" destId="{C4ED1667-5CDD-42A0-8E00-5921D47DE44E}" srcOrd="9" destOrd="0" presId="urn:microsoft.com/office/officeart/2005/8/layout/radial5"/>
    <dgm:cxn modelId="{12D73F99-A080-476A-9D96-25B00DC192F4}" type="presParOf" srcId="{C4ED1667-5CDD-42A0-8E00-5921D47DE44E}" destId="{0766D8F4-2AEA-407B-AF86-2EBC25711450}" srcOrd="0" destOrd="0" presId="urn:microsoft.com/office/officeart/2005/8/layout/radial5"/>
    <dgm:cxn modelId="{FD5B6706-FA50-428D-B4B9-DE0F97FDE16E}" type="presParOf" srcId="{963B9951-7E5D-48D0-BEF9-378530EB5F0F}" destId="{9652A63A-DDFB-40F0-91E7-5C72A3CB7A0E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B6D7F0-1077-4C3C-A055-7427428FDFCE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AFB8CFA9-FEF2-4982-8507-47F37769BBE9}">
      <dgm:prSet phldrT="[Текст]" custT="1"/>
      <dgm:spPr/>
      <dgm:t>
        <a:bodyPr/>
        <a:lstStyle/>
        <a:p>
          <a:r>
            <a:rPr lang="ru-RU" sz="2400" dirty="0" smtClean="0"/>
            <a:t>Повышение</a:t>
          </a:r>
          <a:r>
            <a:rPr lang="ru-RU" sz="2400" baseline="0" dirty="0" smtClean="0"/>
            <a:t> качества образования </a:t>
          </a:r>
          <a:endParaRPr lang="ru-RU" sz="2400" dirty="0"/>
        </a:p>
      </dgm:t>
    </dgm:pt>
    <dgm:pt modelId="{35BBA776-7403-4C6B-B455-62C659674B4E}" type="parTrans" cxnId="{558F2D02-A932-4675-8E4B-F227227A8B65}">
      <dgm:prSet/>
      <dgm:spPr/>
      <dgm:t>
        <a:bodyPr/>
        <a:lstStyle/>
        <a:p>
          <a:endParaRPr lang="ru-RU" sz="3600"/>
        </a:p>
      </dgm:t>
    </dgm:pt>
    <dgm:pt modelId="{B4CB3200-C835-4753-BEF5-D266DC6549C4}" type="sibTrans" cxnId="{558F2D02-A932-4675-8E4B-F227227A8B65}">
      <dgm:prSet/>
      <dgm:spPr/>
      <dgm:t>
        <a:bodyPr/>
        <a:lstStyle/>
        <a:p>
          <a:endParaRPr lang="ru-RU" sz="3600"/>
        </a:p>
      </dgm:t>
    </dgm:pt>
    <dgm:pt modelId="{99DD5FC5-8637-4C8C-B7BF-A9B69F4D3082}">
      <dgm:prSet phldrT="[Текст]" custT="1"/>
      <dgm:spPr/>
      <dgm:t>
        <a:bodyPr/>
        <a:lstStyle/>
        <a:p>
          <a:r>
            <a:rPr lang="ru-RU" sz="2400" dirty="0" smtClean="0"/>
            <a:t>Объективный измеритель квалификации педагога</a:t>
          </a:r>
          <a:endParaRPr lang="ru-RU" sz="2400" dirty="0"/>
        </a:p>
      </dgm:t>
    </dgm:pt>
    <dgm:pt modelId="{988FD78C-E750-44D9-8C9B-C87A3E58B355}" type="parTrans" cxnId="{FCD85C74-C733-486E-AD07-CA0178DC2CF7}">
      <dgm:prSet/>
      <dgm:spPr/>
      <dgm:t>
        <a:bodyPr/>
        <a:lstStyle/>
        <a:p>
          <a:endParaRPr lang="ru-RU" sz="3600"/>
        </a:p>
      </dgm:t>
    </dgm:pt>
    <dgm:pt modelId="{761D3174-7F46-4E36-BFA6-5F47D9CC2825}" type="sibTrans" cxnId="{FCD85C74-C733-486E-AD07-CA0178DC2CF7}">
      <dgm:prSet/>
      <dgm:spPr/>
      <dgm:t>
        <a:bodyPr/>
        <a:lstStyle/>
        <a:p>
          <a:endParaRPr lang="ru-RU" sz="3600"/>
        </a:p>
      </dgm:t>
    </dgm:pt>
    <dgm:pt modelId="{318A07C3-D41C-417A-B263-362906B62279}">
      <dgm:prSet phldrT="[Текст]" custT="1"/>
      <dgm:spPr/>
      <dgm:t>
        <a:bodyPr/>
        <a:lstStyle/>
        <a:p>
          <a:r>
            <a:rPr lang="ru-RU" sz="2400" dirty="0" smtClean="0"/>
            <a:t>Средство отбора педагогических кадров</a:t>
          </a:r>
          <a:endParaRPr lang="ru-RU" sz="2400" dirty="0"/>
        </a:p>
      </dgm:t>
    </dgm:pt>
    <dgm:pt modelId="{F07E5848-36CB-46A3-BFEC-7CBE8274825B}" type="parTrans" cxnId="{4B4C6A5F-42E3-4353-B120-CE889A8F9305}">
      <dgm:prSet/>
      <dgm:spPr/>
      <dgm:t>
        <a:bodyPr/>
        <a:lstStyle/>
        <a:p>
          <a:endParaRPr lang="ru-RU" sz="3600"/>
        </a:p>
      </dgm:t>
    </dgm:pt>
    <dgm:pt modelId="{E9A9338B-2006-4FBF-A78B-5E86B198A70B}" type="sibTrans" cxnId="{4B4C6A5F-42E3-4353-B120-CE889A8F9305}">
      <dgm:prSet/>
      <dgm:spPr/>
      <dgm:t>
        <a:bodyPr/>
        <a:lstStyle/>
        <a:p>
          <a:endParaRPr lang="ru-RU" sz="3600"/>
        </a:p>
      </dgm:t>
    </dgm:pt>
    <dgm:pt modelId="{D6D3E632-230E-4BFC-B77A-E79F81FF1DA7}">
      <dgm:prSet custT="1"/>
      <dgm:spPr/>
      <dgm:t>
        <a:bodyPr/>
        <a:lstStyle/>
        <a:p>
          <a:r>
            <a:rPr lang="ru-RU" sz="2400" dirty="0" smtClean="0"/>
            <a:t>Основа для формирования трудового договора (эффективного контракта)</a:t>
          </a:r>
          <a:endParaRPr lang="ru-RU" sz="2400" dirty="0"/>
        </a:p>
      </dgm:t>
    </dgm:pt>
    <dgm:pt modelId="{0196E7BA-E971-4A66-A59A-29039B2B9042}" type="parTrans" cxnId="{260375BF-096D-4EB5-BE7B-8B3A52BA346C}">
      <dgm:prSet/>
      <dgm:spPr/>
      <dgm:t>
        <a:bodyPr/>
        <a:lstStyle/>
        <a:p>
          <a:endParaRPr lang="ru-RU" sz="3600"/>
        </a:p>
      </dgm:t>
    </dgm:pt>
    <dgm:pt modelId="{02DC7865-1459-43E5-BA5A-2A6E569F391B}" type="sibTrans" cxnId="{260375BF-096D-4EB5-BE7B-8B3A52BA346C}">
      <dgm:prSet/>
      <dgm:spPr/>
      <dgm:t>
        <a:bodyPr/>
        <a:lstStyle/>
        <a:p>
          <a:endParaRPr lang="ru-RU" sz="3600"/>
        </a:p>
      </dgm:t>
    </dgm:pt>
    <dgm:pt modelId="{30C434CA-130B-422D-B06D-233F6E70129E}" type="pres">
      <dgm:prSet presAssocID="{22B6D7F0-1077-4C3C-A055-7427428FDFC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9B465E-7DDF-44F1-AF97-37589B08D186}" type="pres">
      <dgm:prSet presAssocID="{AFB8CFA9-FEF2-4982-8507-47F37769BBE9}" presName="parentLin" presStyleCnt="0"/>
      <dgm:spPr/>
    </dgm:pt>
    <dgm:pt modelId="{CC021859-9B78-4753-8D85-7A24113E34B9}" type="pres">
      <dgm:prSet presAssocID="{AFB8CFA9-FEF2-4982-8507-47F37769BBE9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D944F460-5FF2-4CAD-823C-1F128919382E}" type="pres">
      <dgm:prSet presAssocID="{AFB8CFA9-FEF2-4982-8507-47F37769BBE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9905E5-B311-401A-B650-A373B6A232F0}" type="pres">
      <dgm:prSet presAssocID="{AFB8CFA9-FEF2-4982-8507-47F37769BBE9}" presName="negativeSpace" presStyleCnt="0"/>
      <dgm:spPr/>
    </dgm:pt>
    <dgm:pt modelId="{D8C09C31-6B85-4EE6-AD5D-5A70F55ACAC6}" type="pres">
      <dgm:prSet presAssocID="{AFB8CFA9-FEF2-4982-8507-47F37769BBE9}" presName="childText" presStyleLbl="conFgAcc1" presStyleIdx="0" presStyleCnt="4">
        <dgm:presLayoutVars>
          <dgm:bulletEnabled val="1"/>
        </dgm:presLayoutVars>
      </dgm:prSet>
      <dgm:spPr/>
    </dgm:pt>
    <dgm:pt modelId="{DE37883E-24A0-4AC7-9FEA-C11A17A32CA4}" type="pres">
      <dgm:prSet presAssocID="{B4CB3200-C835-4753-BEF5-D266DC6549C4}" presName="spaceBetweenRectangles" presStyleCnt="0"/>
      <dgm:spPr/>
    </dgm:pt>
    <dgm:pt modelId="{4D9C4AB7-627B-467E-8159-FA633FC16B1D}" type="pres">
      <dgm:prSet presAssocID="{99DD5FC5-8637-4C8C-B7BF-A9B69F4D3082}" presName="parentLin" presStyleCnt="0"/>
      <dgm:spPr/>
    </dgm:pt>
    <dgm:pt modelId="{212C3359-9ECE-4662-9C5E-38ECB5240333}" type="pres">
      <dgm:prSet presAssocID="{99DD5FC5-8637-4C8C-B7BF-A9B69F4D308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DC4238A7-9090-480F-8A85-769AF1423F56}" type="pres">
      <dgm:prSet presAssocID="{99DD5FC5-8637-4C8C-B7BF-A9B69F4D308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ABD897-B2F1-43D1-806D-EC70DD6064BD}" type="pres">
      <dgm:prSet presAssocID="{99DD5FC5-8637-4C8C-B7BF-A9B69F4D3082}" presName="negativeSpace" presStyleCnt="0"/>
      <dgm:spPr/>
    </dgm:pt>
    <dgm:pt modelId="{B798365C-41D9-4079-8A8B-C4740D10B15A}" type="pres">
      <dgm:prSet presAssocID="{99DD5FC5-8637-4C8C-B7BF-A9B69F4D3082}" presName="childText" presStyleLbl="conFgAcc1" presStyleIdx="1" presStyleCnt="4">
        <dgm:presLayoutVars>
          <dgm:bulletEnabled val="1"/>
        </dgm:presLayoutVars>
      </dgm:prSet>
      <dgm:spPr/>
    </dgm:pt>
    <dgm:pt modelId="{527ADE52-C4EF-4F46-90D9-4FC04FEEDEE5}" type="pres">
      <dgm:prSet presAssocID="{761D3174-7F46-4E36-BFA6-5F47D9CC2825}" presName="spaceBetweenRectangles" presStyleCnt="0"/>
      <dgm:spPr/>
    </dgm:pt>
    <dgm:pt modelId="{7B0BF567-B67B-43DD-8DF7-77DF097A7FE8}" type="pres">
      <dgm:prSet presAssocID="{318A07C3-D41C-417A-B263-362906B62279}" presName="parentLin" presStyleCnt="0"/>
      <dgm:spPr/>
    </dgm:pt>
    <dgm:pt modelId="{ECEC32A3-EDA3-4938-83C2-2B2DFA689BDB}" type="pres">
      <dgm:prSet presAssocID="{318A07C3-D41C-417A-B263-362906B62279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010BA076-FCAD-415D-9361-E361D7037549}" type="pres">
      <dgm:prSet presAssocID="{318A07C3-D41C-417A-B263-362906B6227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10127C-01E0-43CF-8899-0E89E0BBE95A}" type="pres">
      <dgm:prSet presAssocID="{318A07C3-D41C-417A-B263-362906B62279}" presName="negativeSpace" presStyleCnt="0"/>
      <dgm:spPr/>
    </dgm:pt>
    <dgm:pt modelId="{780D747F-45DB-4355-B4A8-50C30A4C6E07}" type="pres">
      <dgm:prSet presAssocID="{318A07C3-D41C-417A-B263-362906B62279}" presName="childText" presStyleLbl="conFgAcc1" presStyleIdx="2" presStyleCnt="4">
        <dgm:presLayoutVars>
          <dgm:bulletEnabled val="1"/>
        </dgm:presLayoutVars>
      </dgm:prSet>
      <dgm:spPr/>
    </dgm:pt>
    <dgm:pt modelId="{96B78B1C-B0CC-4E6E-AD15-DB26ED0C2867}" type="pres">
      <dgm:prSet presAssocID="{E9A9338B-2006-4FBF-A78B-5E86B198A70B}" presName="spaceBetweenRectangles" presStyleCnt="0"/>
      <dgm:spPr/>
    </dgm:pt>
    <dgm:pt modelId="{27C7BD77-015C-418D-84D9-25EB4C04096B}" type="pres">
      <dgm:prSet presAssocID="{D6D3E632-230E-4BFC-B77A-E79F81FF1DA7}" presName="parentLin" presStyleCnt="0"/>
      <dgm:spPr/>
    </dgm:pt>
    <dgm:pt modelId="{D854785D-9E92-4425-B635-901B2898FCEA}" type="pres">
      <dgm:prSet presAssocID="{D6D3E632-230E-4BFC-B77A-E79F81FF1DA7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DE26BBEC-9AF3-4F97-8BFE-A531AB486A01}" type="pres">
      <dgm:prSet presAssocID="{D6D3E632-230E-4BFC-B77A-E79F81FF1DA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0FCDDA-C6B8-4E5B-9EE4-6EF3CD64490B}" type="pres">
      <dgm:prSet presAssocID="{D6D3E632-230E-4BFC-B77A-E79F81FF1DA7}" presName="negativeSpace" presStyleCnt="0"/>
      <dgm:spPr/>
    </dgm:pt>
    <dgm:pt modelId="{475C5B14-BDAB-4F83-9617-7CBAD18B6F26}" type="pres">
      <dgm:prSet presAssocID="{D6D3E632-230E-4BFC-B77A-E79F81FF1DA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AB55550-FB84-485A-BD90-E761951E3EF0}" type="presOf" srcId="{AFB8CFA9-FEF2-4982-8507-47F37769BBE9}" destId="{CC021859-9B78-4753-8D85-7A24113E34B9}" srcOrd="0" destOrd="0" presId="urn:microsoft.com/office/officeart/2005/8/layout/list1"/>
    <dgm:cxn modelId="{17A1F4A4-4912-4C85-BB13-C3B6EF40F592}" type="presOf" srcId="{D6D3E632-230E-4BFC-B77A-E79F81FF1DA7}" destId="{DE26BBEC-9AF3-4F97-8BFE-A531AB486A01}" srcOrd="1" destOrd="0" presId="urn:microsoft.com/office/officeart/2005/8/layout/list1"/>
    <dgm:cxn modelId="{44C9C284-492F-4B95-87E6-2B36D28B18E5}" type="presOf" srcId="{D6D3E632-230E-4BFC-B77A-E79F81FF1DA7}" destId="{D854785D-9E92-4425-B635-901B2898FCEA}" srcOrd="0" destOrd="0" presId="urn:microsoft.com/office/officeart/2005/8/layout/list1"/>
    <dgm:cxn modelId="{260375BF-096D-4EB5-BE7B-8B3A52BA346C}" srcId="{22B6D7F0-1077-4C3C-A055-7427428FDFCE}" destId="{D6D3E632-230E-4BFC-B77A-E79F81FF1DA7}" srcOrd="3" destOrd="0" parTransId="{0196E7BA-E971-4A66-A59A-29039B2B9042}" sibTransId="{02DC7865-1459-43E5-BA5A-2A6E569F391B}"/>
    <dgm:cxn modelId="{43AC9D12-53BB-49CF-AB17-2E07651397B4}" type="presOf" srcId="{318A07C3-D41C-417A-B263-362906B62279}" destId="{010BA076-FCAD-415D-9361-E361D7037549}" srcOrd="1" destOrd="0" presId="urn:microsoft.com/office/officeart/2005/8/layout/list1"/>
    <dgm:cxn modelId="{FCD85C74-C733-486E-AD07-CA0178DC2CF7}" srcId="{22B6D7F0-1077-4C3C-A055-7427428FDFCE}" destId="{99DD5FC5-8637-4C8C-B7BF-A9B69F4D3082}" srcOrd="1" destOrd="0" parTransId="{988FD78C-E750-44D9-8C9B-C87A3E58B355}" sibTransId="{761D3174-7F46-4E36-BFA6-5F47D9CC2825}"/>
    <dgm:cxn modelId="{8173C689-05E3-4C5B-8CB7-18A4CB9BD35B}" type="presOf" srcId="{99DD5FC5-8637-4C8C-B7BF-A9B69F4D3082}" destId="{212C3359-9ECE-4662-9C5E-38ECB5240333}" srcOrd="0" destOrd="0" presId="urn:microsoft.com/office/officeart/2005/8/layout/list1"/>
    <dgm:cxn modelId="{10735E26-B085-41FA-8244-66973959620A}" type="presOf" srcId="{99DD5FC5-8637-4C8C-B7BF-A9B69F4D3082}" destId="{DC4238A7-9090-480F-8A85-769AF1423F56}" srcOrd="1" destOrd="0" presId="urn:microsoft.com/office/officeart/2005/8/layout/list1"/>
    <dgm:cxn modelId="{81D787F3-7857-4DB3-833A-15CE2856CFDB}" type="presOf" srcId="{22B6D7F0-1077-4C3C-A055-7427428FDFCE}" destId="{30C434CA-130B-422D-B06D-233F6E70129E}" srcOrd="0" destOrd="0" presId="urn:microsoft.com/office/officeart/2005/8/layout/list1"/>
    <dgm:cxn modelId="{9CD0DFF8-83B7-4D0C-B1E1-E58D8E70E1DF}" type="presOf" srcId="{AFB8CFA9-FEF2-4982-8507-47F37769BBE9}" destId="{D944F460-5FF2-4CAD-823C-1F128919382E}" srcOrd="1" destOrd="0" presId="urn:microsoft.com/office/officeart/2005/8/layout/list1"/>
    <dgm:cxn modelId="{6EFC34B7-E71C-4852-9B3B-E4E533BFFE3E}" type="presOf" srcId="{318A07C3-D41C-417A-B263-362906B62279}" destId="{ECEC32A3-EDA3-4938-83C2-2B2DFA689BDB}" srcOrd="0" destOrd="0" presId="urn:microsoft.com/office/officeart/2005/8/layout/list1"/>
    <dgm:cxn modelId="{4B4C6A5F-42E3-4353-B120-CE889A8F9305}" srcId="{22B6D7F0-1077-4C3C-A055-7427428FDFCE}" destId="{318A07C3-D41C-417A-B263-362906B62279}" srcOrd="2" destOrd="0" parTransId="{F07E5848-36CB-46A3-BFEC-7CBE8274825B}" sibTransId="{E9A9338B-2006-4FBF-A78B-5E86B198A70B}"/>
    <dgm:cxn modelId="{558F2D02-A932-4675-8E4B-F227227A8B65}" srcId="{22B6D7F0-1077-4C3C-A055-7427428FDFCE}" destId="{AFB8CFA9-FEF2-4982-8507-47F37769BBE9}" srcOrd="0" destOrd="0" parTransId="{35BBA776-7403-4C6B-B455-62C659674B4E}" sibTransId="{B4CB3200-C835-4753-BEF5-D266DC6549C4}"/>
    <dgm:cxn modelId="{7050C303-ACCA-4FEF-A710-CCF1C1F6587A}" type="presParOf" srcId="{30C434CA-130B-422D-B06D-233F6E70129E}" destId="{E89B465E-7DDF-44F1-AF97-37589B08D186}" srcOrd="0" destOrd="0" presId="urn:microsoft.com/office/officeart/2005/8/layout/list1"/>
    <dgm:cxn modelId="{D2B8133A-F6FE-493F-A76E-5701B682669D}" type="presParOf" srcId="{E89B465E-7DDF-44F1-AF97-37589B08D186}" destId="{CC021859-9B78-4753-8D85-7A24113E34B9}" srcOrd="0" destOrd="0" presId="urn:microsoft.com/office/officeart/2005/8/layout/list1"/>
    <dgm:cxn modelId="{929CD0E0-31F2-4380-A989-8C0151CF6D4E}" type="presParOf" srcId="{E89B465E-7DDF-44F1-AF97-37589B08D186}" destId="{D944F460-5FF2-4CAD-823C-1F128919382E}" srcOrd="1" destOrd="0" presId="urn:microsoft.com/office/officeart/2005/8/layout/list1"/>
    <dgm:cxn modelId="{D49BD853-D7A9-426F-B119-312E6A001291}" type="presParOf" srcId="{30C434CA-130B-422D-B06D-233F6E70129E}" destId="{E19905E5-B311-401A-B650-A373B6A232F0}" srcOrd="1" destOrd="0" presId="urn:microsoft.com/office/officeart/2005/8/layout/list1"/>
    <dgm:cxn modelId="{5A08920D-A1AA-41C0-B099-AFE77B0DE63B}" type="presParOf" srcId="{30C434CA-130B-422D-B06D-233F6E70129E}" destId="{D8C09C31-6B85-4EE6-AD5D-5A70F55ACAC6}" srcOrd="2" destOrd="0" presId="urn:microsoft.com/office/officeart/2005/8/layout/list1"/>
    <dgm:cxn modelId="{DB2B61DD-C595-4E72-9989-28623308BE4D}" type="presParOf" srcId="{30C434CA-130B-422D-B06D-233F6E70129E}" destId="{DE37883E-24A0-4AC7-9FEA-C11A17A32CA4}" srcOrd="3" destOrd="0" presId="urn:microsoft.com/office/officeart/2005/8/layout/list1"/>
    <dgm:cxn modelId="{DE47EF63-1262-44C8-ACBD-1374D1F31BFF}" type="presParOf" srcId="{30C434CA-130B-422D-B06D-233F6E70129E}" destId="{4D9C4AB7-627B-467E-8159-FA633FC16B1D}" srcOrd="4" destOrd="0" presId="urn:microsoft.com/office/officeart/2005/8/layout/list1"/>
    <dgm:cxn modelId="{5306D047-760B-44F2-BD9D-4541048D9D66}" type="presParOf" srcId="{4D9C4AB7-627B-467E-8159-FA633FC16B1D}" destId="{212C3359-9ECE-4662-9C5E-38ECB5240333}" srcOrd="0" destOrd="0" presId="urn:microsoft.com/office/officeart/2005/8/layout/list1"/>
    <dgm:cxn modelId="{218ACA3A-EC80-48B1-A0DF-975A015D46EE}" type="presParOf" srcId="{4D9C4AB7-627B-467E-8159-FA633FC16B1D}" destId="{DC4238A7-9090-480F-8A85-769AF1423F56}" srcOrd="1" destOrd="0" presId="urn:microsoft.com/office/officeart/2005/8/layout/list1"/>
    <dgm:cxn modelId="{42F50710-660E-43E3-AF3A-EEF36867DA64}" type="presParOf" srcId="{30C434CA-130B-422D-B06D-233F6E70129E}" destId="{F2ABD897-B2F1-43D1-806D-EC70DD6064BD}" srcOrd="5" destOrd="0" presId="urn:microsoft.com/office/officeart/2005/8/layout/list1"/>
    <dgm:cxn modelId="{F9B68428-D04E-46BC-801C-4E1F74A6561A}" type="presParOf" srcId="{30C434CA-130B-422D-B06D-233F6E70129E}" destId="{B798365C-41D9-4079-8A8B-C4740D10B15A}" srcOrd="6" destOrd="0" presId="urn:microsoft.com/office/officeart/2005/8/layout/list1"/>
    <dgm:cxn modelId="{526DE6DB-A20F-4246-977E-4F04E74F7A66}" type="presParOf" srcId="{30C434CA-130B-422D-B06D-233F6E70129E}" destId="{527ADE52-C4EF-4F46-90D9-4FC04FEEDEE5}" srcOrd="7" destOrd="0" presId="urn:microsoft.com/office/officeart/2005/8/layout/list1"/>
    <dgm:cxn modelId="{E01B1ADF-1530-4891-80A3-4A3C8079008C}" type="presParOf" srcId="{30C434CA-130B-422D-B06D-233F6E70129E}" destId="{7B0BF567-B67B-43DD-8DF7-77DF097A7FE8}" srcOrd="8" destOrd="0" presId="urn:microsoft.com/office/officeart/2005/8/layout/list1"/>
    <dgm:cxn modelId="{0E034984-309B-4CAF-8611-DAAD69DCCEC6}" type="presParOf" srcId="{7B0BF567-B67B-43DD-8DF7-77DF097A7FE8}" destId="{ECEC32A3-EDA3-4938-83C2-2B2DFA689BDB}" srcOrd="0" destOrd="0" presId="urn:microsoft.com/office/officeart/2005/8/layout/list1"/>
    <dgm:cxn modelId="{03F8501B-43AD-4909-ADF5-80D68720B3E0}" type="presParOf" srcId="{7B0BF567-B67B-43DD-8DF7-77DF097A7FE8}" destId="{010BA076-FCAD-415D-9361-E361D7037549}" srcOrd="1" destOrd="0" presId="urn:microsoft.com/office/officeart/2005/8/layout/list1"/>
    <dgm:cxn modelId="{C352648A-410F-49AC-8CFF-4988F06F0FDE}" type="presParOf" srcId="{30C434CA-130B-422D-B06D-233F6E70129E}" destId="{8710127C-01E0-43CF-8899-0E89E0BBE95A}" srcOrd="9" destOrd="0" presId="urn:microsoft.com/office/officeart/2005/8/layout/list1"/>
    <dgm:cxn modelId="{7604B154-864A-420F-B72C-27993A696B73}" type="presParOf" srcId="{30C434CA-130B-422D-B06D-233F6E70129E}" destId="{780D747F-45DB-4355-B4A8-50C30A4C6E07}" srcOrd="10" destOrd="0" presId="urn:microsoft.com/office/officeart/2005/8/layout/list1"/>
    <dgm:cxn modelId="{8CC783A3-DF25-4171-85C1-B308357CC838}" type="presParOf" srcId="{30C434CA-130B-422D-B06D-233F6E70129E}" destId="{96B78B1C-B0CC-4E6E-AD15-DB26ED0C2867}" srcOrd="11" destOrd="0" presId="urn:microsoft.com/office/officeart/2005/8/layout/list1"/>
    <dgm:cxn modelId="{9ABE7FD4-83C4-4FA8-8D65-40C55D00C774}" type="presParOf" srcId="{30C434CA-130B-422D-B06D-233F6E70129E}" destId="{27C7BD77-015C-418D-84D9-25EB4C04096B}" srcOrd="12" destOrd="0" presId="urn:microsoft.com/office/officeart/2005/8/layout/list1"/>
    <dgm:cxn modelId="{7D82DB12-46C0-4D17-A777-E3E43748120D}" type="presParOf" srcId="{27C7BD77-015C-418D-84D9-25EB4C04096B}" destId="{D854785D-9E92-4425-B635-901B2898FCEA}" srcOrd="0" destOrd="0" presId="urn:microsoft.com/office/officeart/2005/8/layout/list1"/>
    <dgm:cxn modelId="{4E07D99D-F8EF-4403-87D9-B8E509FDB15E}" type="presParOf" srcId="{27C7BD77-015C-418D-84D9-25EB4C04096B}" destId="{DE26BBEC-9AF3-4F97-8BFE-A531AB486A01}" srcOrd="1" destOrd="0" presId="urn:microsoft.com/office/officeart/2005/8/layout/list1"/>
    <dgm:cxn modelId="{EE244A68-A162-4A7D-BA0A-A6F3067918AB}" type="presParOf" srcId="{30C434CA-130B-422D-B06D-233F6E70129E}" destId="{010FCDDA-C6B8-4E5B-9EE4-6EF3CD64490B}" srcOrd="13" destOrd="0" presId="urn:microsoft.com/office/officeart/2005/8/layout/list1"/>
    <dgm:cxn modelId="{4283C817-BDB6-4A97-A41D-FE1DB21B49B6}" type="presParOf" srcId="{30C434CA-130B-422D-B06D-233F6E70129E}" destId="{475C5B14-BDAB-4F83-9617-7CBAD18B6F2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6EA616-FE4E-4AB9-A52A-FFD0B001E070}" type="doc">
      <dgm:prSet loTypeId="urn:microsoft.com/office/officeart/2005/8/layout/radial5" loCatId="cycle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9AAA5E4A-DCEA-40CF-B0D3-9AF0D929B157}">
      <dgm:prSet phldrT="[Текст]" custT="1"/>
      <dgm:spPr/>
      <dgm:t>
        <a:bodyPr/>
        <a:lstStyle/>
        <a:p>
          <a:r>
            <a:rPr lang="ru-RU" sz="2000" dirty="0" smtClean="0"/>
            <a:t>Компетенции ПСП</a:t>
          </a:r>
          <a:endParaRPr lang="ru-RU" sz="2000" dirty="0"/>
        </a:p>
      </dgm:t>
    </dgm:pt>
    <dgm:pt modelId="{5D203077-33BF-48EF-B610-B179A5A7BC9C}" type="parTrans" cxnId="{88A8D037-BB28-4192-AA5C-17CECCF870C4}">
      <dgm:prSet/>
      <dgm:spPr/>
      <dgm:t>
        <a:bodyPr/>
        <a:lstStyle/>
        <a:p>
          <a:endParaRPr lang="ru-RU"/>
        </a:p>
      </dgm:t>
    </dgm:pt>
    <dgm:pt modelId="{4A59FFE3-FC36-4207-A339-80F23079A90F}" type="sibTrans" cxnId="{88A8D037-BB28-4192-AA5C-17CECCF870C4}">
      <dgm:prSet/>
      <dgm:spPr/>
      <dgm:t>
        <a:bodyPr/>
        <a:lstStyle/>
        <a:p>
          <a:endParaRPr lang="ru-RU"/>
        </a:p>
      </dgm:t>
    </dgm:pt>
    <dgm:pt modelId="{C220F56F-12A3-4387-AF9F-CE9660C964BF}" type="pres">
      <dgm:prSet presAssocID="{A96EA616-FE4E-4AB9-A52A-FFD0B001E07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341667-5EBB-4E64-ADE7-AE4D96E0E72C}" type="pres">
      <dgm:prSet presAssocID="{9AAA5E4A-DCEA-40CF-B0D3-9AF0D929B157}" presName="centerShape" presStyleLbl="node0" presStyleIdx="0" presStyleCnt="1" custScaleX="158830" custScaleY="108392" custLinFactNeighborX="17495" custLinFactNeighborY="11630"/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ED330123-B0DD-47D2-BA40-7925F3E8E7EA}" type="presOf" srcId="{A96EA616-FE4E-4AB9-A52A-FFD0B001E070}" destId="{C220F56F-12A3-4387-AF9F-CE9660C964BF}" srcOrd="0" destOrd="0" presId="urn:microsoft.com/office/officeart/2005/8/layout/radial5"/>
    <dgm:cxn modelId="{88A8D037-BB28-4192-AA5C-17CECCF870C4}" srcId="{A96EA616-FE4E-4AB9-A52A-FFD0B001E070}" destId="{9AAA5E4A-DCEA-40CF-B0D3-9AF0D929B157}" srcOrd="0" destOrd="0" parTransId="{5D203077-33BF-48EF-B610-B179A5A7BC9C}" sibTransId="{4A59FFE3-FC36-4207-A339-80F23079A90F}"/>
    <dgm:cxn modelId="{1C17AD60-2721-46AD-BE2E-C93A68BA83A9}" type="presOf" srcId="{9AAA5E4A-DCEA-40CF-B0D3-9AF0D929B157}" destId="{E5341667-5EBB-4E64-ADE7-AE4D96E0E72C}" srcOrd="0" destOrd="0" presId="urn:microsoft.com/office/officeart/2005/8/layout/radial5"/>
    <dgm:cxn modelId="{53658CCB-A70E-4031-8ED7-C9219C322ABE}" type="presParOf" srcId="{C220F56F-12A3-4387-AF9F-CE9660C964BF}" destId="{E5341667-5EBB-4E64-ADE7-AE4D96E0E72C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07C8D0-EF90-4F6E-83F5-17FD3392BC4B}" type="doc">
      <dgm:prSet loTypeId="urn:microsoft.com/office/officeart/2005/8/layout/radial4" loCatId="relationship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863DBEC8-5729-4906-B24E-E2DE105F23E6}">
      <dgm:prSet phldrT="[Текст]" custT="1"/>
      <dgm:spPr/>
      <dgm:t>
        <a:bodyPr/>
        <a:lstStyle/>
        <a:p>
          <a:r>
            <a:rPr lang="ru-RU" sz="2800" b="1" dirty="0" smtClean="0"/>
            <a:t>Основная </a:t>
          </a:r>
        </a:p>
        <a:p>
          <a:r>
            <a:rPr lang="ru-RU" sz="2800" b="1" dirty="0" smtClean="0"/>
            <a:t>образ.</a:t>
          </a:r>
        </a:p>
        <a:p>
          <a:r>
            <a:rPr lang="ru-RU" sz="2800" b="1" dirty="0" smtClean="0"/>
            <a:t>программа</a:t>
          </a:r>
          <a:endParaRPr lang="ru-RU" sz="2800" dirty="0"/>
        </a:p>
      </dgm:t>
    </dgm:pt>
    <dgm:pt modelId="{3FA72F10-2AE3-4FAF-8888-71913B36D724}" type="parTrans" cxnId="{38CBA41E-F9C8-4595-8B6D-B48E11ABD60D}">
      <dgm:prSet/>
      <dgm:spPr/>
      <dgm:t>
        <a:bodyPr/>
        <a:lstStyle/>
        <a:p>
          <a:endParaRPr lang="ru-RU"/>
        </a:p>
      </dgm:t>
    </dgm:pt>
    <dgm:pt modelId="{EDB4B8A9-AD27-43E6-B5C2-CC90A1010044}" type="sibTrans" cxnId="{38CBA41E-F9C8-4595-8B6D-B48E11ABD60D}">
      <dgm:prSet/>
      <dgm:spPr/>
      <dgm:t>
        <a:bodyPr/>
        <a:lstStyle/>
        <a:p>
          <a:endParaRPr lang="ru-RU"/>
        </a:p>
      </dgm:t>
    </dgm:pt>
    <dgm:pt modelId="{A7287521-E3FB-4E5D-9AAD-3A37732EF142}">
      <dgm:prSet phldrT="[Текст]"/>
      <dgm:spPr/>
      <dgm:t>
        <a:bodyPr/>
        <a:lstStyle/>
        <a:p>
          <a:r>
            <a:rPr lang="ru-RU" dirty="0" smtClean="0"/>
            <a:t>ФГОС</a:t>
          </a:r>
          <a:endParaRPr lang="ru-RU" dirty="0"/>
        </a:p>
      </dgm:t>
    </dgm:pt>
    <dgm:pt modelId="{0E72C876-FD6D-46DF-BEEE-F4F87289947F}" type="parTrans" cxnId="{F3F46187-0483-4DC0-B27E-F37059D858BD}">
      <dgm:prSet/>
      <dgm:spPr/>
      <dgm:t>
        <a:bodyPr/>
        <a:lstStyle/>
        <a:p>
          <a:endParaRPr lang="ru-RU"/>
        </a:p>
      </dgm:t>
    </dgm:pt>
    <dgm:pt modelId="{794F425A-9861-437F-9565-68C5BDC19F40}" type="sibTrans" cxnId="{F3F46187-0483-4DC0-B27E-F37059D858BD}">
      <dgm:prSet/>
      <dgm:spPr/>
      <dgm:t>
        <a:bodyPr/>
        <a:lstStyle/>
        <a:p>
          <a:endParaRPr lang="ru-RU"/>
        </a:p>
      </dgm:t>
    </dgm:pt>
    <dgm:pt modelId="{221D4FB3-941B-4F5B-8EAF-5C79270C72DF}">
      <dgm:prSet phldrT="[Текст]"/>
      <dgm:spPr/>
      <dgm:t>
        <a:bodyPr/>
        <a:lstStyle/>
        <a:p>
          <a:r>
            <a:rPr lang="ru-RU" dirty="0" smtClean="0">
              <a:effectLst/>
              <a:latin typeface="Verdana" pitchFamily="34" charset="0"/>
            </a:rPr>
            <a:t>ПС</a:t>
          </a:r>
          <a:endParaRPr lang="ru-RU" dirty="0">
            <a:effectLst/>
          </a:endParaRPr>
        </a:p>
      </dgm:t>
    </dgm:pt>
    <dgm:pt modelId="{E07482A3-330A-4860-A043-2CB332770881}" type="parTrans" cxnId="{057186C5-4EC1-4227-9550-2A117A452014}">
      <dgm:prSet/>
      <dgm:spPr/>
      <dgm:t>
        <a:bodyPr/>
        <a:lstStyle/>
        <a:p>
          <a:endParaRPr lang="ru-RU"/>
        </a:p>
      </dgm:t>
    </dgm:pt>
    <dgm:pt modelId="{358A5FDA-1E3E-4144-9DCC-C74982CDA0B6}" type="sibTrans" cxnId="{057186C5-4EC1-4227-9550-2A117A452014}">
      <dgm:prSet/>
      <dgm:spPr/>
      <dgm:t>
        <a:bodyPr/>
        <a:lstStyle/>
        <a:p>
          <a:endParaRPr lang="ru-RU"/>
        </a:p>
      </dgm:t>
    </dgm:pt>
    <dgm:pt modelId="{4A38CD9E-0306-4B28-BDB0-E8102EA7531B}" type="pres">
      <dgm:prSet presAssocID="{A607C8D0-EF90-4F6E-83F5-17FD3392BC4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4039BB-2730-4668-9181-D3E748CCF94D}" type="pres">
      <dgm:prSet presAssocID="{863DBEC8-5729-4906-B24E-E2DE105F23E6}" presName="centerShape" presStyleLbl="node0" presStyleIdx="0" presStyleCnt="1" custLinFactNeighborX="-1822" custLinFactNeighborY="-23442"/>
      <dgm:spPr/>
      <dgm:t>
        <a:bodyPr/>
        <a:lstStyle/>
        <a:p>
          <a:endParaRPr lang="ru-RU"/>
        </a:p>
      </dgm:t>
    </dgm:pt>
    <dgm:pt modelId="{07A3747F-0148-41C9-878B-85F3A184C539}" type="pres">
      <dgm:prSet presAssocID="{0E72C876-FD6D-46DF-BEEE-F4F87289947F}" presName="parTrans" presStyleLbl="bgSibTrans2D1" presStyleIdx="0" presStyleCnt="2" custScaleX="34771" custScaleY="89523" custLinFactNeighborX="30378" custLinFactNeighborY="-67408"/>
      <dgm:spPr/>
      <dgm:t>
        <a:bodyPr/>
        <a:lstStyle/>
        <a:p>
          <a:endParaRPr lang="ru-RU"/>
        </a:p>
      </dgm:t>
    </dgm:pt>
    <dgm:pt modelId="{59490A8A-1CCB-4D75-BDED-19951178824F}" type="pres">
      <dgm:prSet presAssocID="{A7287521-E3FB-4E5D-9AAD-3A37732EF142}" presName="node" presStyleLbl="node1" presStyleIdx="0" presStyleCnt="2" custRadScaleRad="93985" custRadScaleInc="-51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3E5770-C2AF-4A9F-B863-0BB72F344489}" type="pres">
      <dgm:prSet presAssocID="{E07482A3-330A-4860-A043-2CB332770881}" presName="parTrans" presStyleLbl="bgSibTrans2D1" presStyleIdx="1" presStyleCnt="2"/>
      <dgm:spPr/>
      <dgm:t>
        <a:bodyPr/>
        <a:lstStyle/>
        <a:p>
          <a:endParaRPr lang="ru-RU"/>
        </a:p>
      </dgm:t>
    </dgm:pt>
    <dgm:pt modelId="{DF624FD2-C8C8-4618-9A41-3F579DFE7C91}" type="pres">
      <dgm:prSet presAssocID="{221D4FB3-941B-4F5B-8EAF-5C79270C72DF}" presName="node" presStyleLbl="node1" presStyleIdx="1" presStyleCnt="2" custRadScaleRad="79510" custRadScaleInc="439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8531E2-BE2F-4E68-8A19-5ECFFFD2996A}" type="presOf" srcId="{863DBEC8-5729-4906-B24E-E2DE105F23E6}" destId="{4F4039BB-2730-4668-9181-D3E748CCF94D}" srcOrd="0" destOrd="0" presId="urn:microsoft.com/office/officeart/2005/8/layout/radial4"/>
    <dgm:cxn modelId="{CB03CB04-C568-4B51-ACE3-E4A70632093F}" type="presOf" srcId="{0E72C876-FD6D-46DF-BEEE-F4F87289947F}" destId="{07A3747F-0148-41C9-878B-85F3A184C539}" srcOrd="0" destOrd="0" presId="urn:microsoft.com/office/officeart/2005/8/layout/radial4"/>
    <dgm:cxn modelId="{057186C5-4EC1-4227-9550-2A117A452014}" srcId="{863DBEC8-5729-4906-B24E-E2DE105F23E6}" destId="{221D4FB3-941B-4F5B-8EAF-5C79270C72DF}" srcOrd="1" destOrd="0" parTransId="{E07482A3-330A-4860-A043-2CB332770881}" sibTransId="{358A5FDA-1E3E-4144-9DCC-C74982CDA0B6}"/>
    <dgm:cxn modelId="{4CEEFB5F-2284-4DFD-8AAC-F3EA7EA4C997}" type="presOf" srcId="{E07482A3-330A-4860-A043-2CB332770881}" destId="{DE3E5770-C2AF-4A9F-B863-0BB72F344489}" srcOrd="0" destOrd="0" presId="urn:microsoft.com/office/officeart/2005/8/layout/radial4"/>
    <dgm:cxn modelId="{F204729A-9BF9-42B7-BAC6-0084687DE089}" type="presOf" srcId="{A607C8D0-EF90-4F6E-83F5-17FD3392BC4B}" destId="{4A38CD9E-0306-4B28-BDB0-E8102EA7531B}" srcOrd="0" destOrd="0" presId="urn:microsoft.com/office/officeart/2005/8/layout/radial4"/>
    <dgm:cxn modelId="{F3F46187-0483-4DC0-B27E-F37059D858BD}" srcId="{863DBEC8-5729-4906-B24E-E2DE105F23E6}" destId="{A7287521-E3FB-4E5D-9AAD-3A37732EF142}" srcOrd="0" destOrd="0" parTransId="{0E72C876-FD6D-46DF-BEEE-F4F87289947F}" sibTransId="{794F425A-9861-437F-9565-68C5BDC19F40}"/>
    <dgm:cxn modelId="{25E3A3B9-9BFE-4A8F-8D82-EEA3AC2F4F84}" type="presOf" srcId="{221D4FB3-941B-4F5B-8EAF-5C79270C72DF}" destId="{DF624FD2-C8C8-4618-9A41-3F579DFE7C91}" srcOrd="0" destOrd="0" presId="urn:microsoft.com/office/officeart/2005/8/layout/radial4"/>
    <dgm:cxn modelId="{38CBA41E-F9C8-4595-8B6D-B48E11ABD60D}" srcId="{A607C8D0-EF90-4F6E-83F5-17FD3392BC4B}" destId="{863DBEC8-5729-4906-B24E-E2DE105F23E6}" srcOrd="0" destOrd="0" parTransId="{3FA72F10-2AE3-4FAF-8888-71913B36D724}" sibTransId="{EDB4B8A9-AD27-43E6-B5C2-CC90A1010044}"/>
    <dgm:cxn modelId="{FDB0EF6F-F0A3-4275-94B7-22DFA71733AD}" type="presOf" srcId="{A7287521-E3FB-4E5D-9AAD-3A37732EF142}" destId="{59490A8A-1CCB-4D75-BDED-19951178824F}" srcOrd="0" destOrd="0" presId="urn:microsoft.com/office/officeart/2005/8/layout/radial4"/>
    <dgm:cxn modelId="{74A23C35-51D5-4B5D-822A-F75B4B6D5B42}" type="presParOf" srcId="{4A38CD9E-0306-4B28-BDB0-E8102EA7531B}" destId="{4F4039BB-2730-4668-9181-D3E748CCF94D}" srcOrd="0" destOrd="0" presId="urn:microsoft.com/office/officeart/2005/8/layout/radial4"/>
    <dgm:cxn modelId="{2FAB2347-DB44-447C-8DD6-7619B033266A}" type="presParOf" srcId="{4A38CD9E-0306-4B28-BDB0-E8102EA7531B}" destId="{07A3747F-0148-41C9-878B-85F3A184C539}" srcOrd="1" destOrd="0" presId="urn:microsoft.com/office/officeart/2005/8/layout/radial4"/>
    <dgm:cxn modelId="{4D2DB70B-8072-4505-8FDF-B95496941892}" type="presParOf" srcId="{4A38CD9E-0306-4B28-BDB0-E8102EA7531B}" destId="{59490A8A-1CCB-4D75-BDED-19951178824F}" srcOrd="2" destOrd="0" presId="urn:microsoft.com/office/officeart/2005/8/layout/radial4"/>
    <dgm:cxn modelId="{188CF596-0DEA-4FCE-9394-4C641C47D5D0}" type="presParOf" srcId="{4A38CD9E-0306-4B28-BDB0-E8102EA7531B}" destId="{DE3E5770-C2AF-4A9F-B863-0BB72F344489}" srcOrd="3" destOrd="0" presId="urn:microsoft.com/office/officeart/2005/8/layout/radial4"/>
    <dgm:cxn modelId="{C4A7EF4F-F265-4B98-904F-451BD9B14E34}" type="presParOf" srcId="{4A38CD9E-0306-4B28-BDB0-E8102EA7531B}" destId="{DF624FD2-C8C8-4618-9A41-3F579DFE7C91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319C56-63D6-44C5-B8D3-1A9C4DE6B8DE}">
      <dsp:nvSpPr>
        <dsp:cNvPr id="0" name=""/>
        <dsp:cNvSpPr/>
      </dsp:nvSpPr>
      <dsp:spPr>
        <a:xfrm>
          <a:off x="2412503" y="1782530"/>
          <a:ext cx="1270992" cy="127099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ПС</a:t>
          </a:r>
          <a:endParaRPr lang="ru-RU" sz="4400" kern="1200" dirty="0"/>
        </a:p>
      </dsp:txBody>
      <dsp:txXfrm>
        <a:off x="2412503" y="1782530"/>
        <a:ext cx="1270992" cy="1270992"/>
      </dsp:txXfrm>
    </dsp:sp>
    <dsp:sp modelId="{F4537BA8-A88E-40A6-89D3-3DE97E267189}">
      <dsp:nvSpPr>
        <dsp:cNvPr id="0" name=""/>
        <dsp:cNvSpPr/>
      </dsp:nvSpPr>
      <dsp:spPr>
        <a:xfrm rot="16146109">
          <a:off x="2898531" y="1318368"/>
          <a:ext cx="271231" cy="4321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6146109">
        <a:off x="2898531" y="1318368"/>
        <a:ext cx="271231" cy="432137"/>
      </dsp:txXfrm>
    </dsp:sp>
    <dsp:sp modelId="{769CB66A-1003-4301-A34E-340C9E891966}">
      <dsp:nvSpPr>
        <dsp:cNvPr id="0" name=""/>
        <dsp:cNvSpPr/>
      </dsp:nvSpPr>
      <dsp:spPr>
        <a:xfrm>
          <a:off x="2384558" y="0"/>
          <a:ext cx="1270992" cy="127099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Бизнес</a:t>
          </a:r>
          <a:endParaRPr lang="ru-RU" sz="1400" kern="1200" dirty="0"/>
        </a:p>
      </dsp:txBody>
      <dsp:txXfrm>
        <a:off x="2384558" y="0"/>
        <a:ext cx="1270992" cy="1270992"/>
      </dsp:txXfrm>
    </dsp:sp>
    <dsp:sp modelId="{F9AC00D2-1228-4728-9334-9B5DCA5AD099}">
      <dsp:nvSpPr>
        <dsp:cNvPr id="0" name=""/>
        <dsp:cNvSpPr/>
      </dsp:nvSpPr>
      <dsp:spPr>
        <a:xfrm rot="20364530">
          <a:off x="3889779" y="1755660"/>
          <a:ext cx="692262" cy="4321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20364530">
        <a:off x="3889779" y="1755660"/>
        <a:ext cx="692262" cy="432137"/>
      </dsp:txXfrm>
    </dsp:sp>
    <dsp:sp modelId="{15651C64-F62F-45DA-B9F8-C4969AA98117}">
      <dsp:nvSpPr>
        <dsp:cNvPr id="0" name=""/>
        <dsp:cNvSpPr/>
      </dsp:nvSpPr>
      <dsp:spPr>
        <a:xfrm>
          <a:off x="4825007" y="876154"/>
          <a:ext cx="1270992" cy="127099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Образование</a:t>
          </a:r>
          <a:endParaRPr lang="ru-RU" sz="1800" kern="1200" dirty="0"/>
        </a:p>
      </dsp:txBody>
      <dsp:txXfrm>
        <a:off x="4825007" y="876154"/>
        <a:ext cx="1270992" cy="1270992"/>
      </dsp:txXfrm>
    </dsp:sp>
    <dsp:sp modelId="{2DE6CA2A-2191-4A7E-A4BB-7BC40C432CC0}">
      <dsp:nvSpPr>
        <dsp:cNvPr id="0" name=""/>
        <dsp:cNvSpPr/>
      </dsp:nvSpPr>
      <dsp:spPr>
        <a:xfrm rot="2051286">
          <a:off x="3750208" y="2912295"/>
          <a:ext cx="686977" cy="4321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2051286">
        <a:off x="3750208" y="2912295"/>
        <a:ext cx="686977" cy="432137"/>
      </dsp:txXfrm>
    </dsp:sp>
    <dsp:sp modelId="{ADF65840-3CE7-46B8-A2CF-13D9441A7177}">
      <dsp:nvSpPr>
        <dsp:cNvPr id="0" name=""/>
        <dsp:cNvSpPr/>
      </dsp:nvSpPr>
      <dsp:spPr>
        <a:xfrm>
          <a:off x="4536064" y="3225055"/>
          <a:ext cx="1270992" cy="127099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Информа-ционные</a:t>
          </a:r>
          <a:r>
            <a:rPr lang="ru-RU" sz="1400" kern="1200" dirty="0" smtClean="0"/>
            <a:t> </a:t>
          </a:r>
          <a:r>
            <a:rPr lang="ru-RU" sz="1200" kern="1200" dirty="0" smtClean="0"/>
            <a:t>технологии</a:t>
          </a:r>
          <a:endParaRPr lang="ru-RU" sz="1200" kern="1200" dirty="0"/>
        </a:p>
      </dsp:txBody>
      <dsp:txXfrm>
        <a:off x="4536064" y="3225055"/>
        <a:ext cx="1270992" cy="1270992"/>
      </dsp:txXfrm>
    </dsp:sp>
    <dsp:sp modelId="{19F64AEB-1B16-492F-A194-2E0994FFD3F9}">
      <dsp:nvSpPr>
        <dsp:cNvPr id="0" name=""/>
        <dsp:cNvSpPr/>
      </dsp:nvSpPr>
      <dsp:spPr>
        <a:xfrm rot="9342432">
          <a:off x="1498561" y="2737191"/>
          <a:ext cx="727259" cy="4321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9342432">
        <a:off x="1498561" y="2737191"/>
        <a:ext cx="727259" cy="432137"/>
      </dsp:txXfrm>
    </dsp:sp>
    <dsp:sp modelId="{722DFC56-9932-4D26-B3C3-BB45F56F7C54}">
      <dsp:nvSpPr>
        <dsp:cNvPr id="0" name=""/>
        <dsp:cNvSpPr/>
      </dsp:nvSpPr>
      <dsp:spPr>
        <a:xfrm>
          <a:off x="3365" y="2869933"/>
          <a:ext cx="1270992" cy="127099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Медицина</a:t>
          </a:r>
          <a:endParaRPr lang="ru-RU" sz="1200" kern="1200" dirty="0"/>
        </a:p>
      </dsp:txBody>
      <dsp:txXfrm>
        <a:off x="3365" y="2869933"/>
        <a:ext cx="1270992" cy="1270992"/>
      </dsp:txXfrm>
    </dsp:sp>
    <dsp:sp modelId="{C4ED1667-5CDD-42A0-8E00-5921D47DE44E}">
      <dsp:nvSpPr>
        <dsp:cNvPr id="0" name=""/>
        <dsp:cNvSpPr/>
      </dsp:nvSpPr>
      <dsp:spPr>
        <a:xfrm rot="12102458">
          <a:off x="1515693" y="1730797"/>
          <a:ext cx="697584" cy="4321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2102458">
        <a:off x="1515693" y="1730797"/>
        <a:ext cx="697584" cy="432137"/>
      </dsp:txXfrm>
    </dsp:sp>
    <dsp:sp modelId="{9652A63A-DDFB-40F0-91E7-5C72A3CB7A0E}">
      <dsp:nvSpPr>
        <dsp:cNvPr id="0" name=""/>
        <dsp:cNvSpPr/>
      </dsp:nvSpPr>
      <dsp:spPr>
        <a:xfrm>
          <a:off x="8789" y="825605"/>
          <a:ext cx="1270992" cy="127099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С/</a:t>
          </a:r>
          <a:r>
            <a:rPr lang="ru-RU" sz="2800" kern="1200" dirty="0" err="1" smtClean="0"/>
            <a:t>х</a:t>
          </a:r>
          <a:endParaRPr lang="ru-RU" sz="2800" kern="1200" dirty="0"/>
        </a:p>
      </dsp:txBody>
      <dsp:txXfrm>
        <a:off x="8789" y="825605"/>
        <a:ext cx="1270992" cy="127099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C09C31-6B85-4EE6-AD5D-5A70F55ACAC6}">
      <dsp:nvSpPr>
        <dsp:cNvPr id="0" name=""/>
        <dsp:cNvSpPr/>
      </dsp:nvSpPr>
      <dsp:spPr>
        <a:xfrm>
          <a:off x="0" y="471503"/>
          <a:ext cx="8640960" cy="655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4F460-5FF2-4CAD-823C-1F128919382E}">
      <dsp:nvSpPr>
        <dsp:cNvPr id="0" name=""/>
        <dsp:cNvSpPr/>
      </dsp:nvSpPr>
      <dsp:spPr>
        <a:xfrm>
          <a:off x="432048" y="87743"/>
          <a:ext cx="6048672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Повышение</a:t>
          </a:r>
          <a:r>
            <a:rPr lang="ru-RU" sz="2400" kern="1200" baseline="0" dirty="0" smtClean="0"/>
            <a:t> качества образования </a:t>
          </a:r>
          <a:endParaRPr lang="ru-RU" sz="2400" kern="1200" dirty="0"/>
        </a:p>
      </dsp:txBody>
      <dsp:txXfrm>
        <a:off x="432048" y="87743"/>
        <a:ext cx="6048672" cy="767520"/>
      </dsp:txXfrm>
    </dsp:sp>
    <dsp:sp modelId="{B798365C-41D9-4079-8A8B-C4740D10B15A}">
      <dsp:nvSpPr>
        <dsp:cNvPr id="0" name=""/>
        <dsp:cNvSpPr/>
      </dsp:nvSpPr>
      <dsp:spPr>
        <a:xfrm>
          <a:off x="0" y="1650863"/>
          <a:ext cx="8640960" cy="655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4238A7-9090-480F-8A85-769AF1423F56}">
      <dsp:nvSpPr>
        <dsp:cNvPr id="0" name=""/>
        <dsp:cNvSpPr/>
      </dsp:nvSpPr>
      <dsp:spPr>
        <a:xfrm>
          <a:off x="432048" y="1267103"/>
          <a:ext cx="6048672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Объективный измеритель квалификации педагога</a:t>
          </a:r>
          <a:endParaRPr lang="ru-RU" sz="2400" kern="1200" dirty="0"/>
        </a:p>
      </dsp:txBody>
      <dsp:txXfrm>
        <a:off x="432048" y="1267103"/>
        <a:ext cx="6048672" cy="767520"/>
      </dsp:txXfrm>
    </dsp:sp>
    <dsp:sp modelId="{780D747F-45DB-4355-B4A8-50C30A4C6E07}">
      <dsp:nvSpPr>
        <dsp:cNvPr id="0" name=""/>
        <dsp:cNvSpPr/>
      </dsp:nvSpPr>
      <dsp:spPr>
        <a:xfrm>
          <a:off x="0" y="2830224"/>
          <a:ext cx="8640960" cy="655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0BA076-FCAD-415D-9361-E361D7037549}">
      <dsp:nvSpPr>
        <dsp:cNvPr id="0" name=""/>
        <dsp:cNvSpPr/>
      </dsp:nvSpPr>
      <dsp:spPr>
        <a:xfrm>
          <a:off x="432048" y="2446464"/>
          <a:ext cx="6048672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Средство отбора педагогических кадров</a:t>
          </a:r>
          <a:endParaRPr lang="ru-RU" sz="2400" kern="1200" dirty="0"/>
        </a:p>
      </dsp:txBody>
      <dsp:txXfrm>
        <a:off x="432048" y="2446464"/>
        <a:ext cx="6048672" cy="767520"/>
      </dsp:txXfrm>
    </dsp:sp>
    <dsp:sp modelId="{475C5B14-BDAB-4F83-9617-7CBAD18B6F26}">
      <dsp:nvSpPr>
        <dsp:cNvPr id="0" name=""/>
        <dsp:cNvSpPr/>
      </dsp:nvSpPr>
      <dsp:spPr>
        <a:xfrm>
          <a:off x="0" y="4009584"/>
          <a:ext cx="8640960" cy="655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26BBEC-9AF3-4F97-8BFE-A531AB486A01}">
      <dsp:nvSpPr>
        <dsp:cNvPr id="0" name=""/>
        <dsp:cNvSpPr/>
      </dsp:nvSpPr>
      <dsp:spPr>
        <a:xfrm>
          <a:off x="432048" y="3625824"/>
          <a:ext cx="6048672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Основа для формирования трудового договора (эффективного контракта)</a:t>
          </a:r>
          <a:endParaRPr lang="ru-RU" sz="2400" kern="1200" dirty="0"/>
        </a:p>
      </dsp:txBody>
      <dsp:txXfrm>
        <a:off x="432048" y="3625824"/>
        <a:ext cx="6048672" cy="76752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341667-5EBB-4E64-ADE7-AE4D96E0E72C}">
      <dsp:nvSpPr>
        <dsp:cNvPr id="0" name=""/>
        <dsp:cNvSpPr/>
      </dsp:nvSpPr>
      <dsp:spPr>
        <a:xfrm>
          <a:off x="406423" y="986"/>
          <a:ext cx="1897832" cy="129515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Компетенции ПСП</a:t>
          </a:r>
          <a:endParaRPr lang="ru-RU" sz="2000" kern="1200" dirty="0"/>
        </a:p>
      </dsp:txBody>
      <dsp:txXfrm>
        <a:off x="406423" y="986"/>
        <a:ext cx="1897832" cy="129515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4039BB-2730-4668-9181-D3E748CCF94D}">
      <dsp:nvSpPr>
        <dsp:cNvPr id="0" name=""/>
        <dsp:cNvSpPr/>
      </dsp:nvSpPr>
      <dsp:spPr>
        <a:xfrm>
          <a:off x="2663053" y="172614"/>
          <a:ext cx="2573416" cy="257341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Основная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образ.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программа</a:t>
          </a:r>
          <a:endParaRPr lang="ru-RU" sz="2800" kern="1200" dirty="0"/>
        </a:p>
      </dsp:txBody>
      <dsp:txXfrm>
        <a:off x="2663053" y="172614"/>
        <a:ext cx="2573416" cy="2573416"/>
      </dsp:txXfrm>
    </dsp:sp>
    <dsp:sp modelId="{07A3747F-0148-41C9-878B-85F3A184C539}">
      <dsp:nvSpPr>
        <dsp:cNvPr id="0" name=""/>
        <dsp:cNvSpPr/>
      </dsp:nvSpPr>
      <dsp:spPr>
        <a:xfrm rot="8577314">
          <a:off x="2287368" y="2088809"/>
          <a:ext cx="700008" cy="65658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9490A8A-1CCB-4D75-BDED-19951178824F}">
      <dsp:nvSpPr>
        <dsp:cNvPr id="0" name=""/>
        <dsp:cNvSpPr/>
      </dsp:nvSpPr>
      <dsp:spPr>
        <a:xfrm>
          <a:off x="0" y="2540003"/>
          <a:ext cx="2444746" cy="195579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ФГОС</a:t>
          </a:r>
          <a:endParaRPr lang="ru-RU" sz="6500" kern="1200" dirty="0"/>
        </a:p>
      </dsp:txBody>
      <dsp:txXfrm>
        <a:off x="0" y="2540003"/>
        <a:ext cx="2444746" cy="1955796"/>
      </dsp:txXfrm>
    </dsp:sp>
    <dsp:sp modelId="{DE3E5770-C2AF-4A9F-B863-0BB72F344489}">
      <dsp:nvSpPr>
        <dsp:cNvPr id="0" name=""/>
        <dsp:cNvSpPr/>
      </dsp:nvSpPr>
      <dsp:spPr>
        <a:xfrm rot="1959748">
          <a:off x="4972076" y="2397346"/>
          <a:ext cx="2025904" cy="73342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F624FD2-C8C8-4618-9A41-3F579DFE7C91}">
      <dsp:nvSpPr>
        <dsp:cNvPr id="0" name=""/>
        <dsp:cNvSpPr/>
      </dsp:nvSpPr>
      <dsp:spPr>
        <a:xfrm>
          <a:off x="5615424" y="2332839"/>
          <a:ext cx="2444746" cy="195579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>
              <a:effectLst/>
              <a:latin typeface="Verdana" pitchFamily="34" charset="0"/>
            </a:rPr>
            <a:t>ПС</a:t>
          </a:r>
          <a:endParaRPr lang="ru-RU" sz="6500" kern="1200" dirty="0">
            <a:effectLst/>
          </a:endParaRPr>
        </a:p>
      </dsp:txBody>
      <dsp:txXfrm>
        <a:off x="5615424" y="2332839"/>
        <a:ext cx="2444746" cy="19557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399218E-E856-49CF-B0E7-61F9BFCF6F83}" type="datetimeFigureOut">
              <a:rPr lang="ru-RU"/>
              <a:pPr>
                <a:defRPr/>
              </a:pPr>
              <a:t>01.09.2015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A9565CC-5929-4E3D-AEEB-4B1D35424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1413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8435" name="Номер слайда 3"/>
          <p:cNvSpPr txBox="1">
            <a:spLocks noGrp="1"/>
          </p:cNvSpPr>
          <p:nvPr/>
        </p:nvSpPr>
        <p:spPr bwMode="auto">
          <a:xfrm>
            <a:off x="3884489" y="8684679"/>
            <a:ext cx="2971907" cy="45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D4267C-FB71-4F28-A50D-AE50015AB450}" type="slidenum">
              <a:rPr lang="ru-RU" sz="1200">
                <a:latin typeface="Calibri" pitchFamily="34" charset="0"/>
              </a:rPr>
              <a:pPr algn="r"/>
              <a:t>2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1413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8435" name="Номер слайда 3"/>
          <p:cNvSpPr txBox="1">
            <a:spLocks noGrp="1"/>
          </p:cNvSpPr>
          <p:nvPr/>
        </p:nvSpPr>
        <p:spPr bwMode="auto">
          <a:xfrm>
            <a:off x="3884489" y="8684679"/>
            <a:ext cx="2971907" cy="45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D4267C-FB71-4F28-A50D-AE50015AB450}" type="slidenum">
              <a:rPr lang="ru-RU" sz="1200">
                <a:latin typeface="Calibri" pitchFamily="34" charset="0"/>
              </a:rPr>
              <a:pPr algn="r"/>
              <a:t>11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1413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8435" name="Номер слайда 3"/>
          <p:cNvSpPr txBox="1">
            <a:spLocks noGrp="1"/>
          </p:cNvSpPr>
          <p:nvPr/>
        </p:nvSpPr>
        <p:spPr bwMode="auto">
          <a:xfrm>
            <a:off x="3884489" y="8684679"/>
            <a:ext cx="2971907" cy="45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D4267C-FB71-4F28-A50D-AE50015AB450}" type="slidenum">
              <a:rPr lang="ru-RU" sz="1200">
                <a:latin typeface="Calibri" pitchFamily="34" charset="0"/>
              </a:rPr>
              <a:pPr algn="r"/>
              <a:t>12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1413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8435" name="Номер слайда 3"/>
          <p:cNvSpPr txBox="1">
            <a:spLocks noGrp="1"/>
          </p:cNvSpPr>
          <p:nvPr/>
        </p:nvSpPr>
        <p:spPr bwMode="auto">
          <a:xfrm>
            <a:off x="3884489" y="8684679"/>
            <a:ext cx="2971907" cy="45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D4267C-FB71-4F28-A50D-AE50015AB450}" type="slidenum">
              <a:rPr lang="ru-RU" sz="1200">
                <a:latin typeface="Calibri" pitchFamily="34" charset="0"/>
              </a:rPr>
              <a:pPr algn="r"/>
              <a:t>13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1413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8435" name="Номер слайда 3"/>
          <p:cNvSpPr txBox="1">
            <a:spLocks noGrp="1"/>
          </p:cNvSpPr>
          <p:nvPr/>
        </p:nvSpPr>
        <p:spPr bwMode="auto">
          <a:xfrm>
            <a:off x="3884489" y="8684679"/>
            <a:ext cx="2971907" cy="45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D4267C-FB71-4F28-A50D-AE50015AB450}" type="slidenum">
              <a:rPr lang="ru-RU" sz="1200">
                <a:latin typeface="Calibri" pitchFamily="34" charset="0"/>
              </a:rPr>
              <a:pPr algn="r"/>
              <a:t>14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1413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8435" name="Номер слайда 3"/>
          <p:cNvSpPr txBox="1">
            <a:spLocks noGrp="1"/>
          </p:cNvSpPr>
          <p:nvPr/>
        </p:nvSpPr>
        <p:spPr bwMode="auto">
          <a:xfrm>
            <a:off x="3884489" y="8684679"/>
            <a:ext cx="2971907" cy="45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D4267C-FB71-4F28-A50D-AE50015AB450}" type="slidenum">
              <a:rPr lang="ru-RU" sz="1200">
                <a:latin typeface="Calibri" pitchFamily="34" charset="0"/>
              </a:rPr>
              <a:pPr algn="r"/>
              <a:t>15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1413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8435" name="Номер слайда 3"/>
          <p:cNvSpPr txBox="1">
            <a:spLocks noGrp="1"/>
          </p:cNvSpPr>
          <p:nvPr/>
        </p:nvSpPr>
        <p:spPr bwMode="auto">
          <a:xfrm>
            <a:off x="3884489" y="8684679"/>
            <a:ext cx="2971907" cy="45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D4267C-FB71-4F28-A50D-AE50015AB450}" type="slidenum">
              <a:rPr lang="ru-RU" sz="1200">
                <a:latin typeface="Calibri" pitchFamily="34" charset="0"/>
              </a:rPr>
              <a:pPr algn="r"/>
              <a:t>16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1413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8435" name="Номер слайда 3"/>
          <p:cNvSpPr txBox="1">
            <a:spLocks noGrp="1"/>
          </p:cNvSpPr>
          <p:nvPr/>
        </p:nvSpPr>
        <p:spPr bwMode="auto">
          <a:xfrm>
            <a:off x="3884489" y="8684679"/>
            <a:ext cx="2971907" cy="45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D4267C-FB71-4F28-A50D-AE50015AB450}" type="slidenum">
              <a:rPr lang="ru-RU" sz="1200">
                <a:latin typeface="Calibri" pitchFamily="34" charset="0"/>
              </a:rPr>
              <a:pPr algn="r"/>
              <a:t>17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1413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8435" name="Номер слайда 3"/>
          <p:cNvSpPr txBox="1">
            <a:spLocks noGrp="1"/>
          </p:cNvSpPr>
          <p:nvPr/>
        </p:nvSpPr>
        <p:spPr bwMode="auto">
          <a:xfrm>
            <a:off x="3884489" y="8684679"/>
            <a:ext cx="2971907" cy="45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D4267C-FB71-4F28-A50D-AE50015AB450}" type="slidenum">
              <a:rPr lang="ru-RU" sz="1200">
                <a:latin typeface="Calibri" pitchFamily="34" charset="0"/>
              </a:rPr>
              <a:pPr algn="r"/>
              <a:t>18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1413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8435" name="Номер слайда 3"/>
          <p:cNvSpPr txBox="1">
            <a:spLocks noGrp="1"/>
          </p:cNvSpPr>
          <p:nvPr/>
        </p:nvSpPr>
        <p:spPr bwMode="auto">
          <a:xfrm>
            <a:off x="3884489" y="8684679"/>
            <a:ext cx="2971907" cy="45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D4267C-FB71-4F28-A50D-AE50015AB450}" type="slidenum">
              <a:rPr lang="ru-RU" sz="1200">
                <a:latin typeface="Calibri" pitchFamily="34" charset="0"/>
              </a:rPr>
              <a:pPr algn="r"/>
              <a:t>19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1413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8435" name="Номер слайда 3"/>
          <p:cNvSpPr txBox="1">
            <a:spLocks noGrp="1"/>
          </p:cNvSpPr>
          <p:nvPr/>
        </p:nvSpPr>
        <p:spPr bwMode="auto">
          <a:xfrm>
            <a:off x="3884489" y="8684679"/>
            <a:ext cx="2971907" cy="45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D4267C-FB71-4F28-A50D-AE50015AB450}" type="slidenum">
              <a:rPr lang="ru-RU" sz="1200">
                <a:latin typeface="Calibri" pitchFamily="34" charset="0"/>
              </a:rPr>
              <a:pPr algn="r"/>
              <a:t>20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1413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8435" name="Номер слайда 3"/>
          <p:cNvSpPr txBox="1">
            <a:spLocks noGrp="1"/>
          </p:cNvSpPr>
          <p:nvPr/>
        </p:nvSpPr>
        <p:spPr bwMode="auto">
          <a:xfrm>
            <a:off x="3884489" y="8684679"/>
            <a:ext cx="2971907" cy="45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D4267C-FB71-4F28-A50D-AE50015AB450}" type="slidenum">
              <a:rPr lang="ru-RU" sz="1200">
                <a:latin typeface="Calibri" pitchFamily="34" charset="0"/>
              </a:rPr>
              <a:pPr algn="r"/>
              <a:t>3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1413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8435" name="Номер слайда 3"/>
          <p:cNvSpPr txBox="1">
            <a:spLocks noGrp="1"/>
          </p:cNvSpPr>
          <p:nvPr/>
        </p:nvSpPr>
        <p:spPr bwMode="auto">
          <a:xfrm>
            <a:off x="3884489" y="8684679"/>
            <a:ext cx="2971907" cy="45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D4267C-FB71-4F28-A50D-AE50015AB450}" type="slidenum">
              <a:rPr lang="ru-RU" sz="1200">
                <a:latin typeface="Calibri" pitchFamily="34" charset="0"/>
              </a:rPr>
              <a:pPr algn="r"/>
              <a:t>21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1413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8435" name="Номер слайда 3"/>
          <p:cNvSpPr txBox="1">
            <a:spLocks noGrp="1"/>
          </p:cNvSpPr>
          <p:nvPr/>
        </p:nvSpPr>
        <p:spPr bwMode="auto">
          <a:xfrm>
            <a:off x="3884489" y="8684679"/>
            <a:ext cx="2971907" cy="45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D4267C-FB71-4F28-A50D-AE50015AB450}" type="slidenum">
              <a:rPr lang="ru-RU" sz="1200">
                <a:latin typeface="Calibri" pitchFamily="34" charset="0"/>
              </a:rPr>
              <a:pPr algn="r"/>
              <a:t>4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1413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8435" name="Номер слайда 3"/>
          <p:cNvSpPr txBox="1">
            <a:spLocks noGrp="1"/>
          </p:cNvSpPr>
          <p:nvPr/>
        </p:nvSpPr>
        <p:spPr bwMode="auto">
          <a:xfrm>
            <a:off x="3884489" y="8684679"/>
            <a:ext cx="2971907" cy="45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D4267C-FB71-4F28-A50D-AE50015AB450}" type="slidenum">
              <a:rPr lang="ru-RU" sz="1200">
                <a:latin typeface="Calibri" pitchFamily="34" charset="0"/>
              </a:rPr>
              <a:pPr algn="r"/>
              <a:t>5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1413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8435" name="Номер слайда 3"/>
          <p:cNvSpPr txBox="1">
            <a:spLocks noGrp="1"/>
          </p:cNvSpPr>
          <p:nvPr/>
        </p:nvSpPr>
        <p:spPr bwMode="auto">
          <a:xfrm>
            <a:off x="3884489" y="8684679"/>
            <a:ext cx="2971907" cy="45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D4267C-FB71-4F28-A50D-AE50015AB450}" type="slidenum">
              <a:rPr lang="ru-RU" sz="1200">
                <a:latin typeface="Calibri" pitchFamily="34" charset="0"/>
              </a:rPr>
              <a:pPr algn="r"/>
              <a:t>6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1413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8435" name="Номер слайда 3"/>
          <p:cNvSpPr txBox="1">
            <a:spLocks noGrp="1"/>
          </p:cNvSpPr>
          <p:nvPr/>
        </p:nvSpPr>
        <p:spPr bwMode="auto">
          <a:xfrm>
            <a:off x="3884489" y="8684679"/>
            <a:ext cx="2971907" cy="45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D4267C-FB71-4F28-A50D-AE50015AB450}" type="slidenum">
              <a:rPr lang="ru-RU" sz="1200">
                <a:latin typeface="Calibri" pitchFamily="34" charset="0"/>
              </a:rPr>
              <a:pPr algn="r"/>
              <a:t>7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1413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8435" name="Номер слайда 3"/>
          <p:cNvSpPr txBox="1">
            <a:spLocks noGrp="1"/>
          </p:cNvSpPr>
          <p:nvPr/>
        </p:nvSpPr>
        <p:spPr bwMode="auto">
          <a:xfrm>
            <a:off x="3884489" y="8684679"/>
            <a:ext cx="2971907" cy="45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D4267C-FB71-4F28-A50D-AE50015AB450}" type="slidenum">
              <a:rPr lang="ru-RU" sz="1200">
                <a:latin typeface="Calibri" pitchFamily="34" charset="0"/>
              </a:rPr>
              <a:pPr algn="r"/>
              <a:t>8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1413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8435" name="Номер слайда 3"/>
          <p:cNvSpPr txBox="1">
            <a:spLocks noGrp="1"/>
          </p:cNvSpPr>
          <p:nvPr/>
        </p:nvSpPr>
        <p:spPr bwMode="auto">
          <a:xfrm>
            <a:off x="3884489" y="8684679"/>
            <a:ext cx="2971907" cy="45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D4267C-FB71-4F28-A50D-AE50015AB450}" type="slidenum">
              <a:rPr lang="ru-RU" sz="1200">
                <a:latin typeface="Calibri" pitchFamily="34" charset="0"/>
              </a:rPr>
              <a:pPr algn="r"/>
              <a:t>9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1413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8435" name="Номер слайда 3"/>
          <p:cNvSpPr txBox="1">
            <a:spLocks noGrp="1"/>
          </p:cNvSpPr>
          <p:nvPr/>
        </p:nvSpPr>
        <p:spPr bwMode="auto">
          <a:xfrm>
            <a:off x="3884489" y="8684679"/>
            <a:ext cx="2971907" cy="45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D4267C-FB71-4F28-A50D-AE50015AB450}" type="slidenum">
              <a:rPr lang="ru-RU" sz="1200">
                <a:latin typeface="Calibri" pitchFamily="34" charset="0"/>
              </a:rPr>
              <a:pPr algn="r"/>
              <a:t>10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Группа 66"/>
          <p:cNvGrpSpPr/>
          <p:nvPr userDrawn="1"/>
        </p:nvGrpSpPr>
        <p:grpSpPr>
          <a:xfrm>
            <a:off x="-6350" y="112713"/>
            <a:ext cx="9150350" cy="3713162"/>
            <a:chOff x="-6350" y="112713"/>
            <a:chExt cx="9150350" cy="371316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352425"/>
              <a:ext cx="9144000" cy="2276475"/>
            </a:xfrm>
            <a:prstGeom prst="rect">
              <a:avLst/>
            </a:prstGeom>
            <a:solidFill>
              <a:srgbClr val="E95E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5" name="Рисунок 65" descr="2.tif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41575" y="1595438"/>
              <a:ext cx="3465513" cy="215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Прямоугольник 5"/>
            <p:cNvSpPr/>
            <p:nvPr userDrawn="1"/>
          </p:nvSpPr>
          <p:spPr>
            <a:xfrm rot="16200000">
              <a:off x="4137819" y="2056607"/>
              <a:ext cx="71437" cy="3467100"/>
            </a:xfrm>
            <a:prstGeom prst="rect">
              <a:avLst/>
            </a:prstGeom>
            <a:solidFill>
              <a:srgbClr val="5C73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" name="Прямоугольник 6"/>
            <p:cNvSpPr/>
            <p:nvPr userDrawn="1"/>
          </p:nvSpPr>
          <p:spPr>
            <a:xfrm>
              <a:off x="-6350" y="1309688"/>
              <a:ext cx="2319338" cy="1484312"/>
            </a:xfrm>
            <a:prstGeom prst="rect">
              <a:avLst/>
            </a:prstGeom>
            <a:solidFill>
              <a:srgbClr val="E95E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>
              <a:off x="5210175" y="1185863"/>
              <a:ext cx="3933825" cy="1493837"/>
            </a:xfrm>
            <a:prstGeom prst="rect">
              <a:avLst/>
            </a:prstGeom>
            <a:solidFill>
              <a:srgbClr val="E95E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" name="Прямоугольник 10"/>
            <p:cNvSpPr/>
            <p:nvPr userDrawn="1"/>
          </p:nvSpPr>
          <p:spPr>
            <a:xfrm rot="16200000">
              <a:off x="4126706" y="-1535906"/>
              <a:ext cx="71438" cy="3708400"/>
            </a:xfrm>
            <a:prstGeom prst="rect">
              <a:avLst/>
            </a:prstGeom>
            <a:solidFill>
              <a:srgbClr val="5C73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" name="Прямоугольник 14"/>
            <p:cNvSpPr/>
            <p:nvPr userDrawn="1"/>
          </p:nvSpPr>
          <p:spPr>
            <a:xfrm rot="16200000">
              <a:off x="2143125" y="2865438"/>
              <a:ext cx="168275" cy="171450"/>
            </a:xfrm>
            <a:prstGeom prst="rect">
              <a:avLst/>
            </a:prstGeom>
            <a:solidFill>
              <a:srgbClr val="E95E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3" name="Group 4"/>
            <p:cNvGrpSpPr>
              <a:grpSpLocks noChangeAspect="1"/>
            </p:cNvGrpSpPr>
            <p:nvPr userDrawn="1"/>
          </p:nvGrpSpPr>
          <p:grpSpPr bwMode="auto">
            <a:xfrm>
              <a:off x="266700" y="512763"/>
              <a:ext cx="1443038" cy="1855787"/>
              <a:chOff x="1816" y="774"/>
              <a:chExt cx="777" cy="999"/>
            </a:xfrm>
          </p:grpSpPr>
          <p:sp>
            <p:nvSpPr>
              <p:cNvPr id="17" name="Freeform 5"/>
              <p:cNvSpPr>
                <a:spLocks/>
              </p:cNvSpPr>
              <p:nvPr userDrawn="1"/>
            </p:nvSpPr>
            <p:spPr bwMode="auto">
              <a:xfrm>
                <a:off x="2516" y="1445"/>
                <a:ext cx="77" cy="1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8" y="0"/>
                  </a:cxn>
                  <a:cxn ang="0">
                    <a:pos x="1302" y="46"/>
                  </a:cxn>
                  <a:cxn ang="0">
                    <a:pos x="1301" y="77"/>
                  </a:cxn>
                  <a:cxn ang="0">
                    <a:pos x="1302" y="108"/>
                  </a:cxn>
                  <a:cxn ang="0">
                    <a:pos x="1308" y="153"/>
                  </a:cxn>
                  <a:cxn ang="0">
                    <a:pos x="1063" y="132"/>
                  </a:cxn>
                  <a:cxn ang="0">
                    <a:pos x="1038" y="132"/>
                  </a:cxn>
                  <a:cxn ang="0">
                    <a:pos x="1012" y="131"/>
                  </a:cxn>
                  <a:cxn ang="0">
                    <a:pos x="986" y="130"/>
                  </a:cxn>
                  <a:cxn ang="0">
                    <a:pos x="958" y="130"/>
                  </a:cxn>
                  <a:cxn ang="0">
                    <a:pos x="925" y="128"/>
                  </a:cxn>
                  <a:cxn ang="0">
                    <a:pos x="895" y="126"/>
                  </a:cxn>
                  <a:cxn ang="0">
                    <a:pos x="867" y="125"/>
                  </a:cxn>
                  <a:cxn ang="0">
                    <a:pos x="843" y="124"/>
                  </a:cxn>
                  <a:cxn ang="0">
                    <a:pos x="822" y="124"/>
                  </a:cxn>
                  <a:cxn ang="0">
                    <a:pos x="804" y="123"/>
                  </a:cxn>
                  <a:cxn ang="0">
                    <a:pos x="789" y="123"/>
                  </a:cxn>
                  <a:cxn ang="0">
                    <a:pos x="777" y="123"/>
                  </a:cxn>
                  <a:cxn ang="0">
                    <a:pos x="777" y="1739"/>
                  </a:cxn>
                  <a:cxn ang="0">
                    <a:pos x="749" y="1736"/>
                  </a:cxn>
                  <a:cxn ang="0">
                    <a:pos x="720" y="1733"/>
                  </a:cxn>
                  <a:cxn ang="0">
                    <a:pos x="693" y="1731"/>
                  </a:cxn>
                  <a:cxn ang="0">
                    <a:pos x="666" y="1731"/>
                  </a:cxn>
                  <a:cxn ang="0">
                    <a:pos x="638" y="1731"/>
                  </a:cxn>
                  <a:cxn ang="0">
                    <a:pos x="610" y="1733"/>
                  </a:cxn>
                  <a:cxn ang="0">
                    <a:pos x="582" y="1736"/>
                  </a:cxn>
                  <a:cxn ang="0">
                    <a:pos x="555" y="1739"/>
                  </a:cxn>
                  <a:cxn ang="0">
                    <a:pos x="555" y="123"/>
                  </a:cxn>
                  <a:cxn ang="0">
                    <a:pos x="488" y="123"/>
                  </a:cxn>
                  <a:cxn ang="0">
                    <a:pos x="421" y="125"/>
                  </a:cxn>
                  <a:cxn ang="0">
                    <a:pos x="354" y="128"/>
                  </a:cxn>
                  <a:cxn ang="0">
                    <a:pos x="285" y="131"/>
                  </a:cxn>
                  <a:cxn ang="0">
                    <a:pos x="215" y="135"/>
                  </a:cxn>
                  <a:cxn ang="0">
                    <a:pos x="144" y="140"/>
                  </a:cxn>
                  <a:cxn ang="0">
                    <a:pos x="73" y="147"/>
                  </a:cxn>
                  <a:cxn ang="0">
                    <a:pos x="0" y="153"/>
                  </a:cxn>
                  <a:cxn ang="0">
                    <a:pos x="5" y="113"/>
                  </a:cxn>
                  <a:cxn ang="0">
                    <a:pos x="7" y="77"/>
                  </a:cxn>
                  <a:cxn ang="0">
                    <a:pos x="6" y="52"/>
                  </a:cxn>
                  <a:cxn ang="0">
                    <a:pos x="4" y="32"/>
                  </a:cxn>
                  <a:cxn ang="0">
                    <a:pos x="0" y="0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2" y="46"/>
                    </a:lnTo>
                    <a:lnTo>
                      <a:pt x="1301" y="77"/>
                    </a:lnTo>
                    <a:lnTo>
                      <a:pt x="1302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6" y="130"/>
                    </a:lnTo>
                    <a:lnTo>
                      <a:pt x="958" y="130"/>
                    </a:lnTo>
                    <a:lnTo>
                      <a:pt x="925" y="128"/>
                    </a:lnTo>
                    <a:lnTo>
                      <a:pt x="895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89" y="123"/>
                    </a:lnTo>
                    <a:lnTo>
                      <a:pt x="777" y="123"/>
                    </a:lnTo>
                    <a:lnTo>
                      <a:pt x="777" y="1739"/>
                    </a:lnTo>
                    <a:lnTo>
                      <a:pt x="749" y="1736"/>
                    </a:lnTo>
                    <a:lnTo>
                      <a:pt x="720" y="1733"/>
                    </a:lnTo>
                    <a:lnTo>
                      <a:pt x="693" y="1731"/>
                    </a:lnTo>
                    <a:lnTo>
                      <a:pt x="666" y="1731"/>
                    </a:lnTo>
                    <a:lnTo>
                      <a:pt x="638" y="1731"/>
                    </a:lnTo>
                    <a:lnTo>
                      <a:pt x="610" y="1733"/>
                    </a:lnTo>
                    <a:lnTo>
                      <a:pt x="582" y="1736"/>
                    </a:lnTo>
                    <a:lnTo>
                      <a:pt x="555" y="1739"/>
                    </a:lnTo>
                    <a:lnTo>
                      <a:pt x="555" y="123"/>
                    </a:lnTo>
                    <a:lnTo>
                      <a:pt x="488" y="123"/>
                    </a:lnTo>
                    <a:lnTo>
                      <a:pt x="421" y="125"/>
                    </a:lnTo>
                    <a:lnTo>
                      <a:pt x="354" y="128"/>
                    </a:lnTo>
                    <a:lnTo>
                      <a:pt x="285" y="131"/>
                    </a:lnTo>
                    <a:lnTo>
                      <a:pt x="215" y="135"/>
                    </a:lnTo>
                    <a:lnTo>
                      <a:pt x="144" y="140"/>
                    </a:lnTo>
                    <a:lnTo>
                      <a:pt x="73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7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Freeform 6"/>
              <p:cNvSpPr>
                <a:spLocks/>
              </p:cNvSpPr>
              <p:nvPr userDrawn="1"/>
            </p:nvSpPr>
            <p:spPr bwMode="auto">
              <a:xfrm>
                <a:off x="2417" y="1445"/>
                <a:ext cx="96" cy="103"/>
              </a:xfrm>
              <a:custGeom>
                <a:avLst/>
                <a:gdLst/>
                <a:ahLst/>
                <a:cxnLst>
                  <a:cxn ang="0">
                    <a:pos x="883" y="1435"/>
                  </a:cxn>
                  <a:cxn ang="0">
                    <a:pos x="711" y="1736"/>
                  </a:cxn>
                  <a:cxn ang="0">
                    <a:pos x="672" y="1731"/>
                  </a:cxn>
                  <a:cxn ang="0">
                    <a:pos x="628" y="1731"/>
                  </a:cxn>
                  <a:cxn ang="0">
                    <a:pos x="572" y="1736"/>
                  </a:cxn>
                  <a:cxn ang="0">
                    <a:pos x="564" y="1706"/>
                  </a:cxn>
                  <a:cxn ang="0">
                    <a:pos x="607" y="1636"/>
                  </a:cxn>
                  <a:cxn ang="0">
                    <a:pos x="651" y="1562"/>
                  </a:cxn>
                  <a:cxn ang="0">
                    <a:pos x="696" y="1482"/>
                  </a:cxn>
                  <a:cxn ang="0">
                    <a:pos x="844" y="1214"/>
                  </a:cxn>
                  <a:cxn ang="0">
                    <a:pos x="459" y="653"/>
                  </a:cxn>
                  <a:cxn ang="0">
                    <a:pos x="176" y="246"/>
                  </a:cxn>
                  <a:cxn ang="0">
                    <a:pos x="143" y="198"/>
                  </a:cxn>
                  <a:cxn ang="0">
                    <a:pos x="112" y="154"/>
                  </a:cxn>
                  <a:cxn ang="0">
                    <a:pos x="83" y="115"/>
                  </a:cxn>
                  <a:cxn ang="0">
                    <a:pos x="46" y="63"/>
                  </a:cxn>
                  <a:cxn ang="0">
                    <a:pos x="11" y="15"/>
                  </a:cxn>
                  <a:cxn ang="0">
                    <a:pos x="157" y="8"/>
                  </a:cxn>
                  <a:cxn ang="0">
                    <a:pos x="294" y="0"/>
                  </a:cxn>
                  <a:cxn ang="0">
                    <a:pos x="377" y="135"/>
                  </a:cxn>
                  <a:cxn ang="0">
                    <a:pos x="457" y="263"/>
                  </a:cxn>
                  <a:cxn ang="0">
                    <a:pos x="535" y="383"/>
                  </a:cxn>
                  <a:cxn ang="0">
                    <a:pos x="610" y="496"/>
                  </a:cxn>
                  <a:cxn ang="0">
                    <a:pos x="690" y="615"/>
                  </a:cxn>
                  <a:cxn ang="0">
                    <a:pos x="774" y="734"/>
                  </a:cxn>
                  <a:cxn ang="0">
                    <a:pos x="861" y="851"/>
                  </a:cxn>
                  <a:cxn ang="0">
                    <a:pos x="950" y="969"/>
                  </a:cxn>
                  <a:cxn ang="0">
                    <a:pos x="1077" y="768"/>
                  </a:cxn>
                  <a:cxn ang="0">
                    <a:pos x="1352" y="205"/>
                  </a:cxn>
                  <a:cxn ang="0">
                    <a:pos x="1371" y="164"/>
                  </a:cxn>
                  <a:cxn ang="0">
                    <a:pos x="1403" y="92"/>
                  </a:cxn>
                  <a:cxn ang="0">
                    <a:pos x="1428" y="38"/>
                  </a:cxn>
                  <a:cxn ang="0">
                    <a:pos x="1443" y="0"/>
                  </a:cxn>
                  <a:cxn ang="0">
                    <a:pos x="1486" y="5"/>
                  </a:cxn>
                  <a:cxn ang="0">
                    <a:pos x="1529" y="8"/>
                  </a:cxn>
                  <a:cxn ang="0">
                    <a:pos x="1620" y="0"/>
                  </a:cxn>
                  <a:cxn ang="0">
                    <a:pos x="1204" y="803"/>
                  </a:cxn>
                </a:cxnLst>
                <a:rect l="0" t="0" r="r" b="b"/>
                <a:pathLst>
                  <a:path w="1620" h="1739">
                    <a:moveTo>
                      <a:pt x="1204" y="803"/>
                    </a:moveTo>
                    <a:lnTo>
                      <a:pt x="883" y="1435"/>
                    </a:lnTo>
                    <a:lnTo>
                      <a:pt x="736" y="1739"/>
                    </a:lnTo>
                    <a:lnTo>
                      <a:pt x="711" y="1736"/>
                    </a:lnTo>
                    <a:lnTo>
                      <a:pt x="690" y="1733"/>
                    </a:lnTo>
                    <a:lnTo>
                      <a:pt x="672" y="1731"/>
                    </a:lnTo>
                    <a:lnTo>
                      <a:pt x="657" y="1731"/>
                    </a:lnTo>
                    <a:lnTo>
                      <a:pt x="628" y="1731"/>
                    </a:lnTo>
                    <a:lnTo>
                      <a:pt x="600" y="1733"/>
                    </a:lnTo>
                    <a:lnTo>
                      <a:pt x="572" y="1736"/>
                    </a:lnTo>
                    <a:lnTo>
                      <a:pt x="543" y="1739"/>
                    </a:lnTo>
                    <a:lnTo>
                      <a:pt x="564" y="1706"/>
                    </a:lnTo>
                    <a:lnTo>
                      <a:pt x="585" y="1672"/>
                    </a:lnTo>
                    <a:lnTo>
                      <a:pt x="607" y="1636"/>
                    </a:lnTo>
                    <a:lnTo>
                      <a:pt x="629" y="1600"/>
                    </a:lnTo>
                    <a:lnTo>
                      <a:pt x="651" y="1562"/>
                    </a:lnTo>
                    <a:lnTo>
                      <a:pt x="673" y="1522"/>
                    </a:lnTo>
                    <a:lnTo>
                      <a:pt x="696" y="1482"/>
                    </a:lnTo>
                    <a:lnTo>
                      <a:pt x="719" y="1441"/>
                    </a:lnTo>
                    <a:lnTo>
                      <a:pt x="844" y="1214"/>
                    </a:lnTo>
                    <a:lnTo>
                      <a:pt x="685" y="981"/>
                    </a:lnTo>
                    <a:lnTo>
                      <a:pt x="459" y="653"/>
                    </a:lnTo>
                    <a:lnTo>
                      <a:pt x="195" y="273"/>
                    </a:lnTo>
                    <a:lnTo>
                      <a:pt x="176" y="246"/>
                    </a:lnTo>
                    <a:lnTo>
                      <a:pt x="160" y="221"/>
                    </a:lnTo>
                    <a:lnTo>
                      <a:pt x="143" y="198"/>
                    </a:lnTo>
                    <a:lnTo>
                      <a:pt x="127" y="175"/>
                    </a:lnTo>
                    <a:lnTo>
                      <a:pt x="112" y="154"/>
                    </a:lnTo>
                    <a:lnTo>
                      <a:pt x="97" y="133"/>
                    </a:lnTo>
                    <a:lnTo>
                      <a:pt x="83" y="115"/>
                    </a:lnTo>
                    <a:lnTo>
                      <a:pt x="69" y="97"/>
                    </a:lnTo>
                    <a:lnTo>
                      <a:pt x="46" y="63"/>
                    </a:lnTo>
                    <a:lnTo>
                      <a:pt x="26" y="35"/>
                    </a:lnTo>
                    <a:lnTo>
                      <a:pt x="11" y="15"/>
                    </a:lnTo>
                    <a:lnTo>
                      <a:pt x="0" y="0"/>
                    </a:lnTo>
                    <a:lnTo>
                      <a:pt x="157" y="8"/>
                    </a:lnTo>
                    <a:lnTo>
                      <a:pt x="210" y="5"/>
                    </a:lnTo>
                    <a:lnTo>
                      <a:pt x="294" y="0"/>
                    </a:lnTo>
                    <a:lnTo>
                      <a:pt x="336" y="69"/>
                    </a:lnTo>
                    <a:lnTo>
                      <a:pt x="377" y="135"/>
                    </a:lnTo>
                    <a:lnTo>
                      <a:pt x="418" y="200"/>
                    </a:lnTo>
                    <a:lnTo>
                      <a:pt x="457" y="263"/>
                    </a:lnTo>
                    <a:lnTo>
                      <a:pt x="496" y="324"/>
                    </a:lnTo>
                    <a:lnTo>
                      <a:pt x="535" y="383"/>
                    </a:lnTo>
                    <a:lnTo>
                      <a:pt x="573" y="441"/>
                    </a:lnTo>
                    <a:lnTo>
                      <a:pt x="610" y="496"/>
                    </a:lnTo>
                    <a:lnTo>
                      <a:pt x="650" y="555"/>
                    </a:lnTo>
                    <a:lnTo>
                      <a:pt x="690" y="615"/>
                    </a:lnTo>
                    <a:lnTo>
                      <a:pt x="733" y="674"/>
                    </a:lnTo>
                    <a:lnTo>
                      <a:pt x="774" y="734"/>
                    </a:lnTo>
                    <a:lnTo>
                      <a:pt x="817" y="792"/>
                    </a:lnTo>
                    <a:lnTo>
                      <a:pt x="861" y="851"/>
                    </a:lnTo>
                    <a:lnTo>
                      <a:pt x="905" y="911"/>
                    </a:lnTo>
                    <a:lnTo>
                      <a:pt x="950" y="969"/>
                    </a:lnTo>
                    <a:lnTo>
                      <a:pt x="978" y="970"/>
                    </a:lnTo>
                    <a:lnTo>
                      <a:pt x="1077" y="768"/>
                    </a:lnTo>
                    <a:lnTo>
                      <a:pt x="1217" y="486"/>
                    </a:lnTo>
                    <a:lnTo>
                      <a:pt x="1352" y="205"/>
                    </a:lnTo>
                    <a:lnTo>
                      <a:pt x="1361" y="187"/>
                    </a:lnTo>
                    <a:lnTo>
                      <a:pt x="1371" y="164"/>
                    </a:lnTo>
                    <a:lnTo>
                      <a:pt x="1386" y="132"/>
                    </a:lnTo>
                    <a:lnTo>
                      <a:pt x="1403" y="92"/>
                    </a:lnTo>
                    <a:lnTo>
                      <a:pt x="1417" y="64"/>
                    </a:lnTo>
                    <a:lnTo>
                      <a:pt x="1428" y="38"/>
                    </a:lnTo>
                    <a:lnTo>
                      <a:pt x="1437" y="17"/>
                    </a:lnTo>
                    <a:lnTo>
                      <a:pt x="1443" y="0"/>
                    </a:lnTo>
                    <a:lnTo>
                      <a:pt x="1465" y="3"/>
                    </a:lnTo>
                    <a:lnTo>
                      <a:pt x="1486" y="5"/>
                    </a:lnTo>
                    <a:lnTo>
                      <a:pt x="1507" y="8"/>
                    </a:lnTo>
                    <a:lnTo>
                      <a:pt x="1529" y="8"/>
                    </a:lnTo>
                    <a:lnTo>
                      <a:pt x="1566" y="5"/>
                    </a:lnTo>
                    <a:lnTo>
                      <a:pt x="1620" y="0"/>
                    </a:lnTo>
                    <a:lnTo>
                      <a:pt x="1496" y="227"/>
                    </a:lnTo>
                    <a:lnTo>
                      <a:pt x="1204" y="803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Freeform 7"/>
              <p:cNvSpPr>
                <a:spLocks/>
              </p:cNvSpPr>
              <p:nvPr userDrawn="1"/>
            </p:nvSpPr>
            <p:spPr bwMode="auto">
              <a:xfrm>
                <a:off x="2336" y="1445"/>
                <a:ext cx="77" cy="1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8" y="0"/>
                  </a:cxn>
                  <a:cxn ang="0">
                    <a:pos x="1304" y="46"/>
                  </a:cxn>
                  <a:cxn ang="0">
                    <a:pos x="1300" y="77"/>
                  </a:cxn>
                  <a:cxn ang="0">
                    <a:pos x="1304" y="108"/>
                  </a:cxn>
                  <a:cxn ang="0">
                    <a:pos x="1308" y="153"/>
                  </a:cxn>
                  <a:cxn ang="0">
                    <a:pos x="1063" y="132"/>
                  </a:cxn>
                  <a:cxn ang="0">
                    <a:pos x="1038" y="132"/>
                  </a:cxn>
                  <a:cxn ang="0">
                    <a:pos x="1012" y="131"/>
                  </a:cxn>
                  <a:cxn ang="0">
                    <a:pos x="986" y="130"/>
                  </a:cxn>
                  <a:cxn ang="0">
                    <a:pos x="958" y="130"/>
                  </a:cxn>
                  <a:cxn ang="0">
                    <a:pos x="925" y="128"/>
                  </a:cxn>
                  <a:cxn ang="0">
                    <a:pos x="895" y="126"/>
                  </a:cxn>
                  <a:cxn ang="0">
                    <a:pos x="867" y="125"/>
                  </a:cxn>
                  <a:cxn ang="0">
                    <a:pos x="843" y="124"/>
                  </a:cxn>
                  <a:cxn ang="0">
                    <a:pos x="822" y="124"/>
                  </a:cxn>
                  <a:cxn ang="0">
                    <a:pos x="804" y="123"/>
                  </a:cxn>
                  <a:cxn ang="0">
                    <a:pos x="790" y="123"/>
                  </a:cxn>
                  <a:cxn ang="0">
                    <a:pos x="778" y="123"/>
                  </a:cxn>
                  <a:cxn ang="0">
                    <a:pos x="778" y="1739"/>
                  </a:cxn>
                  <a:cxn ang="0">
                    <a:pos x="749" y="1736"/>
                  </a:cxn>
                  <a:cxn ang="0">
                    <a:pos x="721" y="1733"/>
                  </a:cxn>
                  <a:cxn ang="0">
                    <a:pos x="693" y="1731"/>
                  </a:cxn>
                  <a:cxn ang="0">
                    <a:pos x="668" y="1731"/>
                  </a:cxn>
                  <a:cxn ang="0">
                    <a:pos x="639" y="1731"/>
                  </a:cxn>
                  <a:cxn ang="0">
                    <a:pos x="611" y="1733"/>
                  </a:cxn>
                  <a:cxn ang="0">
                    <a:pos x="583" y="1736"/>
                  </a:cxn>
                  <a:cxn ang="0">
                    <a:pos x="556" y="1739"/>
                  </a:cxn>
                  <a:cxn ang="0">
                    <a:pos x="556" y="123"/>
                  </a:cxn>
                  <a:cxn ang="0">
                    <a:pos x="489" y="123"/>
                  </a:cxn>
                  <a:cxn ang="0">
                    <a:pos x="422" y="125"/>
                  </a:cxn>
                  <a:cxn ang="0">
                    <a:pos x="354" y="128"/>
                  </a:cxn>
                  <a:cxn ang="0">
                    <a:pos x="286" y="131"/>
                  </a:cxn>
                  <a:cxn ang="0">
                    <a:pos x="216" y="135"/>
                  </a:cxn>
                  <a:cxn ang="0">
                    <a:pos x="145" y="140"/>
                  </a:cxn>
                  <a:cxn ang="0">
                    <a:pos x="73" y="147"/>
                  </a:cxn>
                  <a:cxn ang="0">
                    <a:pos x="0" y="153"/>
                  </a:cxn>
                  <a:cxn ang="0">
                    <a:pos x="5" y="113"/>
                  </a:cxn>
                  <a:cxn ang="0">
                    <a:pos x="7" y="77"/>
                  </a:cxn>
                  <a:cxn ang="0">
                    <a:pos x="6" y="52"/>
                  </a:cxn>
                  <a:cxn ang="0">
                    <a:pos x="4" y="32"/>
                  </a:cxn>
                  <a:cxn ang="0">
                    <a:pos x="0" y="0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4" y="46"/>
                    </a:lnTo>
                    <a:lnTo>
                      <a:pt x="1300" y="77"/>
                    </a:lnTo>
                    <a:lnTo>
                      <a:pt x="1304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6" y="130"/>
                    </a:lnTo>
                    <a:lnTo>
                      <a:pt x="958" y="130"/>
                    </a:lnTo>
                    <a:lnTo>
                      <a:pt x="925" y="128"/>
                    </a:lnTo>
                    <a:lnTo>
                      <a:pt x="895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90" y="123"/>
                    </a:lnTo>
                    <a:lnTo>
                      <a:pt x="778" y="123"/>
                    </a:lnTo>
                    <a:lnTo>
                      <a:pt x="778" y="1739"/>
                    </a:lnTo>
                    <a:lnTo>
                      <a:pt x="749" y="1736"/>
                    </a:lnTo>
                    <a:lnTo>
                      <a:pt x="721" y="1733"/>
                    </a:lnTo>
                    <a:lnTo>
                      <a:pt x="693" y="1731"/>
                    </a:lnTo>
                    <a:lnTo>
                      <a:pt x="668" y="1731"/>
                    </a:lnTo>
                    <a:lnTo>
                      <a:pt x="639" y="1731"/>
                    </a:lnTo>
                    <a:lnTo>
                      <a:pt x="611" y="1733"/>
                    </a:lnTo>
                    <a:lnTo>
                      <a:pt x="583" y="1736"/>
                    </a:lnTo>
                    <a:lnTo>
                      <a:pt x="556" y="1739"/>
                    </a:lnTo>
                    <a:lnTo>
                      <a:pt x="556" y="123"/>
                    </a:lnTo>
                    <a:lnTo>
                      <a:pt x="489" y="123"/>
                    </a:lnTo>
                    <a:lnTo>
                      <a:pt x="422" y="125"/>
                    </a:lnTo>
                    <a:lnTo>
                      <a:pt x="354" y="128"/>
                    </a:lnTo>
                    <a:lnTo>
                      <a:pt x="286" y="131"/>
                    </a:lnTo>
                    <a:lnTo>
                      <a:pt x="216" y="135"/>
                    </a:lnTo>
                    <a:lnTo>
                      <a:pt x="145" y="140"/>
                    </a:lnTo>
                    <a:lnTo>
                      <a:pt x="73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7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Freeform 8"/>
              <p:cNvSpPr>
                <a:spLocks/>
              </p:cNvSpPr>
              <p:nvPr userDrawn="1"/>
            </p:nvSpPr>
            <p:spPr bwMode="auto">
              <a:xfrm>
                <a:off x="2231" y="1445"/>
                <a:ext cx="89" cy="103"/>
              </a:xfrm>
              <a:custGeom>
                <a:avLst/>
                <a:gdLst/>
                <a:ahLst/>
                <a:cxnLst>
                  <a:cxn ang="0">
                    <a:pos x="1267" y="351"/>
                  </a:cxn>
                  <a:cxn ang="0">
                    <a:pos x="209" y="1583"/>
                  </a:cxn>
                  <a:cxn ang="0">
                    <a:pos x="169" y="1627"/>
                  </a:cxn>
                  <a:cxn ang="0">
                    <a:pos x="135" y="1668"/>
                  </a:cxn>
                  <a:cxn ang="0">
                    <a:pos x="105" y="1705"/>
                  </a:cxn>
                  <a:cxn ang="0">
                    <a:pos x="77" y="1739"/>
                  </a:cxn>
                  <a:cxn ang="0">
                    <a:pos x="0" y="1739"/>
                  </a:cxn>
                  <a:cxn ang="0">
                    <a:pos x="0" y="0"/>
                  </a:cxn>
                  <a:cxn ang="0">
                    <a:pos x="17" y="3"/>
                  </a:cxn>
                  <a:cxn ang="0">
                    <a:pos x="41" y="5"/>
                  </a:cxn>
                  <a:cxn ang="0">
                    <a:pos x="73" y="8"/>
                  </a:cxn>
                  <a:cxn ang="0">
                    <a:pos x="112" y="8"/>
                  </a:cxn>
                  <a:cxn ang="0">
                    <a:pos x="223" y="0"/>
                  </a:cxn>
                  <a:cxn ang="0">
                    <a:pos x="223" y="1327"/>
                  </a:cxn>
                  <a:cxn ang="0">
                    <a:pos x="250" y="1327"/>
                  </a:cxn>
                  <a:cxn ang="0">
                    <a:pos x="1405" y="0"/>
                  </a:cxn>
                  <a:cxn ang="0">
                    <a:pos x="1516" y="0"/>
                  </a:cxn>
                  <a:cxn ang="0">
                    <a:pos x="1516" y="1739"/>
                  </a:cxn>
                  <a:cxn ang="0">
                    <a:pos x="1483" y="1736"/>
                  </a:cxn>
                  <a:cxn ang="0">
                    <a:pos x="1454" y="1733"/>
                  </a:cxn>
                  <a:cxn ang="0">
                    <a:pos x="1428" y="1731"/>
                  </a:cxn>
                  <a:cxn ang="0">
                    <a:pos x="1405" y="1731"/>
                  </a:cxn>
                  <a:cxn ang="0">
                    <a:pos x="1383" y="1731"/>
                  </a:cxn>
                  <a:cxn ang="0">
                    <a:pos x="1358" y="1733"/>
                  </a:cxn>
                  <a:cxn ang="0">
                    <a:pos x="1327" y="1736"/>
                  </a:cxn>
                  <a:cxn ang="0">
                    <a:pos x="1292" y="1739"/>
                  </a:cxn>
                  <a:cxn ang="0">
                    <a:pos x="1292" y="351"/>
                  </a:cxn>
                  <a:cxn ang="0">
                    <a:pos x="1267" y="351"/>
                  </a:cxn>
                </a:cxnLst>
                <a:rect l="0" t="0" r="r" b="b"/>
                <a:pathLst>
                  <a:path w="1516" h="1739">
                    <a:moveTo>
                      <a:pt x="1267" y="351"/>
                    </a:moveTo>
                    <a:lnTo>
                      <a:pt x="209" y="1583"/>
                    </a:lnTo>
                    <a:lnTo>
                      <a:pt x="169" y="1627"/>
                    </a:lnTo>
                    <a:lnTo>
                      <a:pt x="135" y="1668"/>
                    </a:lnTo>
                    <a:lnTo>
                      <a:pt x="105" y="1705"/>
                    </a:lnTo>
                    <a:lnTo>
                      <a:pt x="77" y="1739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17" y="3"/>
                    </a:lnTo>
                    <a:lnTo>
                      <a:pt x="41" y="5"/>
                    </a:lnTo>
                    <a:lnTo>
                      <a:pt x="73" y="8"/>
                    </a:lnTo>
                    <a:lnTo>
                      <a:pt x="112" y="8"/>
                    </a:lnTo>
                    <a:lnTo>
                      <a:pt x="223" y="0"/>
                    </a:lnTo>
                    <a:lnTo>
                      <a:pt x="223" y="1327"/>
                    </a:lnTo>
                    <a:lnTo>
                      <a:pt x="250" y="1327"/>
                    </a:lnTo>
                    <a:lnTo>
                      <a:pt x="1405" y="0"/>
                    </a:lnTo>
                    <a:lnTo>
                      <a:pt x="1516" y="0"/>
                    </a:lnTo>
                    <a:lnTo>
                      <a:pt x="1516" y="1739"/>
                    </a:lnTo>
                    <a:lnTo>
                      <a:pt x="1483" y="1736"/>
                    </a:lnTo>
                    <a:lnTo>
                      <a:pt x="1454" y="1733"/>
                    </a:lnTo>
                    <a:lnTo>
                      <a:pt x="1428" y="1731"/>
                    </a:lnTo>
                    <a:lnTo>
                      <a:pt x="1405" y="1731"/>
                    </a:lnTo>
                    <a:lnTo>
                      <a:pt x="1383" y="1731"/>
                    </a:lnTo>
                    <a:lnTo>
                      <a:pt x="1358" y="1733"/>
                    </a:lnTo>
                    <a:lnTo>
                      <a:pt x="1327" y="1736"/>
                    </a:lnTo>
                    <a:lnTo>
                      <a:pt x="1292" y="1739"/>
                    </a:lnTo>
                    <a:lnTo>
                      <a:pt x="1292" y="351"/>
                    </a:lnTo>
                    <a:lnTo>
                      <a:pt x="1267" y="351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9"/>
              <p:cNvSpPr>
                <a:spLocks/>
              </p:cNvSpPr>
              <p:nvPr userDrawn="1"/>
            </p:nvSpPr>
            <p:spPr bwMode="auto">
              <a:xfrm>
                <a:off x="2137" y="1445"/>
                <a:ext cx="77" cy="1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8" y="0"/>
                  </a:cxn>
                  <a:cxn ang="0">
                    <a:pos x="1303" y="46"/>
                  </a:cxn>
                  <a:cxn ang="0">
                    <a:pos x="1301" y="77"/>
                  </a:cxn>
                  <a:cxn ang="0">
                    <a:pos x="1303" y="108"/>
                  </a:cxn>
                  <a:cxn ang="0">
                    <a:pos x="1308" y="153"/>
                  </a:cxn>
                  <a:cxn ang="0">
                    <a:pos x="1063" y="132"/>
                  </a:cxn>
                  <a:cxn ang="0">
                    <a:pos x="1038" y="132"/>
                  </a:cxn>
                  <a:cxn ang="0">
                    <a:pos x="1012" y="131"/>
                  </a:cxn>
                  <a:cxn ang="0">
                    <a:pos x="985" y="130"/>
                  </a:cxn>
                  <a:cxn ang="0">
                    <a:pos x="959" y="130"/>
                  </a:cxn>
                  <a:cxn ang="0">
                    <a:pos x="925" y="128"/>
                  </a:cxn>
                  <a:cxn ang="0">
                    <a:pos x="894" y="126"/>
                  </a:cxn>
                  <a:cxn ang="0">
                    <a:pos x="867" y="125"/>
                  </a:cxn>
                  <a:cxn ang="0">
                    <a:pos x="843" y="124"/>
                  </a:cxn>
                  <a:cxn ang="0">
                    <a:pos x="822" y="124"/>
                  </a:cxn>
                  <a:cxn ang="0">
                    <a:pos x="804" y="123"/>
                  </a:cxn>
                  <a:cxn ang="0">
                    <a:pos x="789" y="123"/>
                  </a:cxn>
                  <a:cxn ang="0">
                    <a:pos x="778" y="123"/>
                  </a:cxn>
                  <a:cxn ang="0">
                    <a:pos x="778" y="1739"/>
                  </a:cxn>
                  <a:cxn ang="0">
                    <a:pos x="749" y="1736"/>
                  </a:cxn>
                  <a:cxn ang="0">
                    <a:pos x="720" y="1733"/>
                  </a:cxn>
                  <a:cxn ang="0">
                    <a:pos x="693" y="1731"/>
                  </a:cxn>
                  <a:cxn ang="0">
                    <a:pos x="666" y="1731"/>
                  </a:cxn>
                  <a:cxn ang="0">
                    <a:pos x="638" y="1731"/>
                  </a:cxn>
                  <a:cxn ang="0">
                    <a:pos x="610" y="1733"/>
                  </a:cxn>
                  <a:cxn ang="0">
                    <a:pos x="582" y="1736"/>
                  </a:cxn>
                  <a:cxn ang="0">
                    <a:pos x="555" y="1739"/>
                  </a:cxn>
                  <a:cxn ang="0">
                    <a:pos x="555" y="123"/>
                  </a:cxn>
                  <a:cxn ang="0">
                    <a:pos x="488" y="123"/>
                  </a:cxn>
                  <a:cxn ang="0">
                    <a:pos x="422" y="125"/>
                  </a:cxn>
                  <a:cxn ang="0">
                    <a:pos x="354" y="128"/>
                  </a:cxn>
                  <a:cxn ang="0">
                    <a:pos x="285" y="131"/>
                  </a:cxn>
                  <a:cxn ang="0">
                    <a:pos x="215" y="135"/>
                  </a:cxn>
                  <a:cxn ang="0">
                    <a:pos x="144" y="140"/>
                  </a:cxn>
                  <a:cxn ang="0">
                    <a:pos x="72" y="147"/>
                  </a:cxn>
                  <a:cxn ang="0">
                    <a:pos x="0" y="153"/>
                  </a:cxn>
                  <a:cxn ang="0">
                    <a:pos x="5" y="113"/>
                  </a:cxn>
                  <a:cxn ang="0">
                    <a:pos x="6" y="77"/>
                  </a:cxn>
                  <a:cxn ang="0">
                    <a:pos x="6" y="52"/>
                  </a:cxn>
                  <a:cxn ang="0">
                    <a:pos x="4" y="32"/>
                  </a:cxn>
                  <a:cxn ang="0">
                    <a:pos x="0" y="0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3" y="46"/>
                    </a:lnTo>
                    <a:lnTo>
                      <a:pt x="1301" y="77"/>
                    </a:lnTo>
                    <a:lnTo>
                      <a:pt x="1303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5" y="130"/>
                    </a:lnTo>
                    <a:lnTo>
                      <a:pt x="959" y="130"/>
                    </a:lnTo>
                    <a:lnTo>
                      <a:pt x="925" y="128"/>
                    </a:lnTo>
                    <a:lnTo>
                      <a:pt x="894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89" y="123"/>
                    </a:lnTo>
                    <a:lnTo>
                      <a:pt x="778" y="123"/>
                    </a:lnTo>
                    <a:lnTo>
                      <a:pt x="778" y="1739"/>
                    </a:lnTo>
                    <a:lnTo>
                      <a:pt x="749" y="1736"/>
                    </a:lnTo>
                    <a:lnTo>
                      <a:pt x="720" y="1733"/>
                    </a:lnTo>
                    <a:lnTo>
                      <a:pt x="693" y="1731"/>
                    </a:lnTo>
                    <a:lnTo>
                      <a:pt x="666" y="1731"/>
                    </a:lnTo>
                    <a:lnTo>
                      <a:pt x="638" y="1731"/>
                    </a:lnTo>
                    <a:lnTo>
                      <a:pt x="610" y="1733"/>
                    </a:lnTo>
                    <a:lnTo>
                      <a:pt x="582" y="1736"/>
                    </a:lnTo>
                    <a:lnTo>
                      <a:pt x="555" y="1739"/>
                    </a:lnTo>
                    <a:lnTo>
                      <a:pt x="555" y="123"/>
                    </a:lnTo>
                    <a:lnTo>
                      <a:pt x="488" y="123"/>
                    </a:lnTo>
                    <a:lnTo>
                      <a:pt x="422" y="125"/>
                    </a:lnTo>
                    <a:lnTo>
                      <a:pt x="354" y="128"/>
                    </a:lnTo>
                    <a:lnTo>
                      <a:pt x="285" y="131"/>
                    </a:lnTo>
                    <a:lnTo>
                      <a:pt x="215" y="135"/>
                    </a:lnTo>
                    <a:lnTo>
                      <a:pt x="144" y="140"/>
                    </a:lnTo>
                    <a:lnTo>
                      <a:pt x="72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6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10"/>
              <p:cNvSpPr>
                <a:spLocks/>
              </p:cNvSpPr>
              <p:nvPr userDrawn="1"/>
            </p:nvSpPr>
            <p:spPr bwMode="auto">
              <a:xfrm>
                <a:off x="2040" y="1443"/>
                <a:ext cx="89" cy="106"/>
              </a:xfrm>
              <a:custGeom>
                <a:avLst/>
                <a:gdLst/>
                <a:ahLst/>
                <a:cxnLst>
                  <a:cxn ang="0">
                    <a:pos x="254" y="1022"/>
                  </a:cxn>
                  <a:cxn ang="0">
                    <a:pos x="275" y="1157"/>
                  </a:cxn>
                  <a:cxn ang="0">
                    <a:pos x="313" y="1280"/>
                  </a:cxn>
                  <a:cxn ang="0">
                    <a:pos x="368" y="1392"/>
                  </a:cxn>
                  <a:cxn ang="0">
                    <a:pos x="437" y="1487"/>
                  </a:cxn>
                  <a:cxn ang="0">
                    <a:pos x="519" y="1567"/>
                  </a:cxn>
                  <a:cxn ang="0">
                    <a:pos x="614" y="1630"/>
                  </a:cxn>
                  <a:cxn ang="0">
                    <a:pos x="719" y="1675"/>
                  </a:cxn>
                  <a:cxn ang="0">
                    <a:pos x="831" y="1700"/>
                  </a:cxn>
                  <a:cxn ang="0">
                    <a:pos x="960" y="1706"/>
                  </a:cxn>
                  <a:cxn ang="0">
                    <a:pos x="1108" y="1686"/>
                  </a:cxn>
                  <a:cxn ang="0">
                    <a:pos x="1242" y="1639"/>
                  </a:cxn>
                  <a:cxn ang="0">
                    <a:pos x="1347" y="1585"/>
                  </a:cxn>
                  <a:cxn ang="0">
                    <a:pos x="1452" y="1661"/>
                  </a:cxn>
                  <a:cxn ang="0">
                    <a:pos x="1353" y="1717"/>
                  </a:cxn>
                  <a:cxn ang="0">
                    <a:pos x="1240" y="1758"/>
                  </a:cxn>
                  <a:cxn ang="0">
                    <a:pos x="1122" y="1785"/>
                  </a:cxn>
                  <a:cxn ang="0">
                    <a:pos x="996" y="1802"/>
                  </a:cxn>
                  <a:cxn ang="0">
                    <a:pos x="842" y="1806"/>
                  </a:cxn>
                  <a:cxn ang="0">
                    <a:pos x="649" y="1782"/>
                  </a:cxn>
                  <a:cxn ang="0">
                    <a:pos x="540" y="1750"/>
                  </a:cxn>
                  <a:cxn ang="0">
                    <a:pos x="439" y="1708"/>
                  </a:cxn>
                  <a:cxn ang="0">
                    <a:pos x="348" y="1655"/>
                  </a:cxn>
                  <a:cxn ang="0">
                    <a:pos x="268" y="1590"/>
                  </a:cxn>
                  <a:cxn ang="0">
                    <a:pos x="198" y="1516"/>
                  </a:cxn>
                  <a:cxn ang="0">
                    <a:pos x="136" y="1430"/>
                  </a:cxn>
                  <a:cxn ang="0">
                    <a:pos x="87" y="1334"/>
                  </a:cxn>
                  <a:cxn ang="0">
                    <a:pos x="35" y="1183"/>
                  </a:cxn>
                  <a:cxn ang="0">
                    <a:pos x="1" y="947"/>
                  </a:cxn>
                  <a:cxn ang="0">
                    <a:pos x="7" y="762"/>
                  </a:cxn>
                  <a:cxn ang="0">
                    <a:pos x="39" y="607"/>
                  </a:cxn>
                  <a:cxn ang="0">
                    <a:pos x="95" y="467"/>
                  </a:cxn>
                  <a:cxn ang="0">
                    <a:pos x="175" y="343"/>
                  </a:cxn>
                  <a:cxn ang="0">
                    <a:pos x="273" y="237"/>
                  </a:cxn>
                  <a:cxn ang="0">
                    <a:pos x="391" y="150"/>
                  </a:cxn>
                  <a:cxn ang="0">
                    <a:pos x="525" y="82"/>
                  </a:cxn>
                  <a:cxn ang="0">
                    <a:pos x="670" y="33"/>
                  </a:cxn>
                  <a:cxn ang="0">
                    <a:pos x="825" y="6"/>
                  </a:cxn>
                  <a:cxn ang="0">
                    <a:pos x="979" y="0"/>
                  </a:cxn>
                  <a:cxn ang="0">
                    <a:pos x="1095" y="7"/>
                  </a:cxn>
                  <a:cxn ang="0">
                    <a:pos x="1213" y="23"/>
                  </a:cxn>
                  <a:cxn ang="0">
                    <a:pos x="1328" y="52"/>
                  </a:cxn>
                  <a:cxn ang="0">
                    <a:pos x="1438" y="90"/>
                  </a:cxn>
                  <a:cxn ang="0">
                    <a:pos x="1486" y="158"/>
                  </a:cxn>
                  <a:cxn ang="0">
                    <a:pos x="1453" y="282"/>
                  </a:cxn>
                  <a:cxn ang="0">
                    <a:pos x="1366" y="253"/>
                  </a:cxn>
                  <a:cxn ang="0">
                    <a:pos x="1263" y="183"/>
                  </a:cxn>
                  <a:cxn ang="0">
                    <a:pos x="1142" y="128"/>
                  </a:cxn>
                  <a:cxn ang="0">
                    <a:pos x="1005" y="98"/>
                  </a:cxn>
                  <a:cxn ang="0">
                    <a:pos x="864" y="100"/>
                  </a:cxn>
                  <a:cxn ang="0">
                    <a:pos x="739" y="123"/>
                  </a:cxn>
                  <a:cxn ang="0">
                    <a:pos x="628" y="168"/>
                  </a:cxn>
                  <a:cxn ang="0">
                    <a:pos x="528" y="232"/>
                  </a:cxn>
                  <a:cxn ang="0">
                    <a:pos x="444" y="315"/>
                  </a:cxn>
                  <a:cxn ang="0">
                    <a:pos x="374" y="413"/>
                  </a:cxn>
                  <a:cxn ang="0">
                    <a:pos x="319" y="525"/>
                  </a:cxn>
                  <a:cxn ang="0">
                    <a:pos x="279" y="647"/>
                  </a:cxn>
                  <a:cxn ang="0">
                    <a:pos x="256" y="774"/>
                  </a:cxn>
                  <a:cxn ang="0">
                    <a:pos x="249" y="906"/>
                  </a:cxn>
                </a:cxnLst>
                <a:rect l="0" t="0" r="r" b="b"/>
                <a:pathLst>
                  <a:path w="1501" h="1807">
                    <a:moveTo>
                      <a:pt x="249" y="906"/>
                    </a:moveTo>
                    <a:lnTo>
                      <a:pt x="249" y="936"/>
                    </a:lnTo>
                    <a:lnTo>
                      <a:pt x="250" y="965"/>
                    </a:lnTo>
                    <a:lnTo>
                      <a:pt x="252" y="995"/>
                    </a:lnTo>
                    <a:lnTo>
                      <a:pt x="254" y="1022"/>
                    </a:lnTo>
                    <a:lnTo>
                      <a:pt x="257" y="1050"/>
                    </a:lnTo>
                    <a:lnTo>
                      <a:pt x="260" y="1077"/>
                    </a:lnTo>
                    <a:lnTo>
                      <a:pt x="265" y="1104"/>
                    </a:lnTo>
                    <a:lnTo>
                      <a:pt x="270" y="1130"/>
                    </a:lnTo>
                    <a:lnTo>
                      <a:pt x="275" y="1157"/>
                    </a:lnTo>
                    <a:lnTo>
                      <a:pt x="282" y="1182"/>
                    </a:lnTo>
                    <a:lnTo>
                      <a:pt x="288" y="1208"/>
                    </a:lnTo>
                    <a:lnTo>
                      <a:pt x="296" y="1232"/>
                    </a:lnTo>
                    <a:lnTo>
                      <a:pt x="305" y="1257"/>
                    </a:lnTo>
                    <a:lnTo>
                      <a:pt x="313" y="1280"/>
                    </a:lnTo>
                    <a:lnTo>
                      <a:pt x="323" y="1303"/>
                    </a:lnTo>
                    <a:lnTo>
                      <a:pt x="333" y="1326"/>
                    </a:lnTo>
                    <a:lnTo>
                      <a:pt x="344" y="1348"/>
                    </a:lnTo>
                    <a:lnTo>
                      <a:pt x="356" y="1370"/>
                    </a:lnTo>
                    <a:lnTo>
                      <a:pt x="368" y="1392"/>
                    </a:lnTo>
                    <a:lnTo>
                      <a:pt x="381" y="1412"/>
                    </a:lnTo>
                    <a:lnTo>
                      <a:pt x="394" y="1432"/>
                    </a:lnTo>
                    <a:lnTo>
                      <a:pt x="408" y="1451"/>
                    </a:lnTo>
                    <a:lnTo>
                      <a:pt x="422" y="1469"/>
                    </a:lnTo>
                    <a:lnTo>
                      <a:pt x="437" y="1487"/>
                    </a:lnTo>
                    <a:lnTo>
                      <a:pt x="452" y="1505"/>
                    </a:lnTo>
                    <a:lnTo>
                      <a:pt x="468" y="1521"/>
                    </a:lnTo>
                    <a:lnTo>
                      <a:pt x="485" y="1537"/>
                    </a:lnTo>
                    <a:lnTo>
                      <a:pt x="502" y="1553"/>
                    </a:lnTo>
                    <a:lnTo>
                      <a:pt x="519" y="1567"/>
                    </a:lnTo>
                    <a:lnTo>
                      <a:pt x="537" y="1580"/>
                    </a:lnTo>
                    <a:lnTo>
                      <a:pt x="556" y="1594"/>
                    </a:lnTo>
                    <a:lnTo>
                      <a:pt x="575" y="1607"/>
                    </a:lnTo>
                    <a:lnTo>
                      <a:pt x="594" y="1619"/>
                    </a:lnTo>
                    <a:lnTo>
                      <a:pt x="614" y="1630"/>
                    </a:lnTo>
                    <a:lnTo>
                      <a:pt x="634" y="1641"/>
                    </a:lnTo>
                    <a:lnTo>
                      <a:pt x="654" y="1651"/>
                    </a:lnTo>
                    <a:lnTo>
                      <a:pt x="676" y="1659"/>
                    </a:lnTo>
                    <a:lnTo>
                      <a:pt x="697" y="1668"/>
                    </a:lnTo>
                    <a:lnTo>
                      <a:pt x="719" y="1675"/>
                    </a:lnTo>
                    <a:lnTo>
                      <a:pt x="740" y="1681"/>
                    </a:lnTo>
                    <a:lnTo>
                      <a:pt x="762" y="1688"/>
                    </a:lnTo>
                    <a:lnTo>
                      <a:pt x="785" y="1693"/>
                    </a:lnTo>
                    <a:lnTo>
                      <a:pt x="808" y="1697"/>
                    </a:lnTo>
                    <a:lnTo>
                      <a:pt x="831" y="1700"/>
                    </a:lnTo>
                    <a:lnTo>
                      <a:pt x="855" y="1703"/>
                    </a:lnTo>
                    <a:lnTo>
                      <a:pt x="879" y="1705"/>
                    </a:lnTo>
                    <a:lnTo>
                      <a:pt x="903" y="1706"/>
                    </a:lnTo>
                    <a:lnTo>
                      <a:pt x="928" y="1707"/>
                    </a:lnTo>
                    <a:lnTo>
                      <a:pt x="960" y="1706"/>
                    </a:lnTo>
                    <a:lnTo>
                      <a:pt x="990" y="1705"/>
                    </a:lnTo>
                    <a:lnTo>
                      <a:pt x="1020" y="1701"/>
                    </a:lnTo>
                    <a:lnTo>
                      <a:pt x="1050" y="1697"/>
                    </a:lnTo>
                    <a:lnTo>
                      <a:pt x="1079" y="1692"/>
                    </a:lnTo>
                    <a:lnTo>
                      <a:pt x="1108" y="1686"/>
                    </a:lnTo>
                    <a:lnTo>
                      <a:pt x="1136" y="1678"/>
                    </a:lnTo>
                    <a:lnTo>
                      <a:pt x="1165" y="1669"/>
                    </a:lnTo>
                    <a:lnTo>
                      <a:pt x="1192" y="1659"/>
                    </a:lnTo>
                    <a:lnTo>
                      <a:pt x="1218" y="1649"/>
                    </a:lnTo>
                    <a:lnTo>
                      <a:pt x="1242" y="1639"/>
                    </a:lnTo>
                    <a:lnTo>
                      <a:pt x="1266" y="1629"/>
                    </a:lnTo>
                    <a:lnTo>
                      <a:pt x="1288" y="1619"/>
                    </a:lnTo>
                    <a:lnTo>
                      <a:pt x="1309" y="1608"/>
                    </a:lnTo>
                    <a:lnTo>
                      <a:pt x="1329" y="1596"/>
                    </a:lnTo>
                    <a:lnTo>
                      <a:pt x="1347" y="1585"/>
                    </a:lnTo>
                    <a:lnTo>
                      <a:pt x="1382" y="1562"/>
                    </a:lnTo>
                    <a:lnTo>
                      <a:pt x="1414" y="1541"/>
                    </a:lnTo>
                    <a:lnTo>
                      <a:pt x="1442" y="1521"/>
                    </a:lnTo>
                    <a:lnTo>
                      <a:pt x="1467" y="1502"/>
                    </a:lnTo>
                    <a:lnTo>
                      <a:pt x="1452" y="1661"/>
                    </a:lnTo>
                    <a:lnTo>
                      <a:pt x="1434" y="1674"/>
                    </a:lnTo>
                    <a:lnTo>
                      <a:pt x="1414" y="1686"/>
                    </a:lnTo>
                    <a:lnTo>
                      <a:pt x="1395" y="1696"/>
                    </a:lnTo>
                    <a:lnTo>
                      <a:pt x="1374" y="1707"/>
                    </a:lnTo>
                    <a:lnTo>
                      <a:pt x="1353" y="1717"/>
                    </a:lnTo>
                    <a:lnTo>
                      <a:pt x="1330" y="1727"/>
                    </a:lnTo>
                    <a:lnTo>
                      <a:pt x="1308" y="1735"/>
                    </a:lnTo>
                    <a:lnTo>
                      <a:pt x="1285" y="1744"/>
                    </a:lnTo>
                    <a:lnTo>
                      <a:pt x="1263" y="1751"/>
                    </a:lnTo>
                    <a:lnTo>
                      <a:pt x="1240" y="1758"/>
                    </a:lnTo>
                    <a:lnTo>
                      <a:pt x="1218" y="1764"/>
                    </a:lnTo>
                    <a:lnTo>
                      <a:pt x="1195" y="1769"/>
                    </a:lnTo>
                    <a:lnTo>
                      <a:pt x="1170" y="1776"/>
                    </a:lnTo>
                    <a:lnTo>
                      <a:pt x="1146" y="1781"/>
                    </a:lnTo>
                    <a:lnTo>
                      <a:pt x="1122" y="1785"/>
                    </a:lnTo>
                    <a:lnTo>
                      <a:pt x="1096" y="1791"/>
                    </a:lnTo>
                    <a:lnTo>
                      <a:pt x="1072" y="1794"/>
                    </a:lnTo>
                    <a:lnTo>
                      <a:pt x="1046" y="1797"/>
                    </a:lnTo>
                    <a:lnTo>
                      <a:pt x="1021" y="1799"/>
                    </a:lnTo>
                    <a:lnTo>
                      <a:pt x="996" y="1802"/>
                    </a:lnTo>
                    <a:lnTo>
                      <a:pt x="970" y="1803"/>
                    </a:lnTo>
                    <a:lnTo>
                      <a:pt x="945" y="1804"/>
                    </a:lnTo>
                    <a:lnTo>
                      <a:pt x="918" y="1806"/>
                    </a:lnTo>
                    <a:lnTo>
                      <a:pt x="893" y="1807"/>
                    </a:lnTo>
                    <a:lnTo>
                      <a:pt x="842" y="1806"/>
                    </a:lnTo>
                    <a:lnTo>
                      <a:pt x="791" y="1802"/>
                    </a:lnTo>
                    <a:lnTo>
                      <a:pt x="742" y="1797"/>
                    </a:lnTo>
                    <a:lnTo>
                      <a:pt x="696" y="1791"/>
                    </a:lnTo>
                    <a:lnTo>
                      <a:pt x="672" y="1786"/>
                    </a:lnTo>
                    <a:lnTo>
                      <a:pt x="649" y="1782"/>
                    </a:lnTo>
                    <a:lnTo>
                      <a:pt x="627" y="1777"/>
                    </a:lnTo>
                    <a:lnTo>
                      <a:pt x="605" y="1770"/>
                    </a:lnTo>
                    <a:lnTo>
                      <a:pt x="582" y="1764"/>
                    </a:lnTo>
                    <a:lnTo>
                      <a:pt x="561" y="1758"/>
                    </a:lnTo>
                    <a:lnTo>
                      <a:pt x="540" y="1750"/>
                    </a:lnTo>
                    <a:lnTo>
                      <a:pt x="519" y="1743"/>
                    </a:lnTo>
                    <a:lnTo>
                      <a:pt x="499" y="1734"/>
                    </a:lnTo>
                    <a:lnTo>
                      <a:pt x="479" y="1727"/>
                    </a:lnTo>
                    <a:lnTo>
                      <a:pt x="458" y="1717"/>
                    </a:lnTo>
                    <a:lnTo>
                      <a:pt x="439" y="1708"/>
                    </a:lnTo>
                    <a:lnTo>
                      <a:pt x="420" y="1698"/>
                    </a:lnTo>
                    <a:lnTo>
                      <a:pt x="402" y="1689"/>
                    </a:lnTo>
                    <a:lnTo>
                      <a:pt x="383" y="1678"/>
                    </a:lnTo>
                    <a:lnTo>
                      <a:pt x="366" y="1666"/>
                    </a:lnTo>
                    <a:lnTo>
                      <a:pt x="348" y="1655"/>
                    </a:lnTo>
                    <a:lnTo>
                      <a:pt x="331" y="1643"/>
                    </a:lnTo>
                    <a:lnTo>
                      <a:pt x="315" y="1630"/>
                    </a:lnTo>
                    <a:lnTo>
                      <a:pt x="300" y="1618"/>
                    </a:lnTo>
                    <a:lnTo>
                      <a:pt x="284" y="1604"/>
                    </a:lnTo>
                    <a:lnTo>
                      <a:pt x="268" y="1590"/>
                    </a:lnTo>
                    <a:lnTo>
                      <a:pt x="253" y="1576"/>
                    </a:lnTo>
                    <a:lnTo>
                      <a:pt x="239" y="1561"/>
                    </a:lnTo>
                    <a:lnTo>
                      <a:pt x="224" y="1547"/>
                    </a:lnTo>
                    <a:lnTo>
                      <a:pt x="211" y="1532"/>
                    </a:lnTo>
                    <a:lnTo>
                      <a:pt x="198" y="1516"/>
                    </a:lnTo>
                    <a:lnTo>
                      <a:pt x="184" y="1499"/>
                    </a:lnTo>
                    <a:lnTo>
                      <a:pt x="172" y="1483"/>
                    </a:lnTo>
                    <a:lnTo>
                      <a:pt x="160" y="1465"/>
                    </a:lnTo>
                    <a:lnTo>
                      <a:pt x="148" y="1448"/>
                    </a:lnTo>
                    <a:lnTo>
                      <a:pt x="136" y="1430"/>
                    </a:lnTo>
                    <a:lnTo>
                      <a:pt x="126" y="1412"/>
                    </a:lnTo>
                    <a:lnTo>
                      <a:pt x="115" y="1393"/>
                    </a:lnTo>
                    <a:lnTo>
                      <a:pt x="106" y="1373"/>
                    </a:lnTo>
                    <a:lnTo>
                      <a:pt x="96" y="1353"/>
                    </a:lnTo>
                    <a:lnTo>
                      <a:pt x="87" y="1334"/>
                    </a:lnTo>
                    <a:lnTo>
                      <a:pt x="78" y="1313"/>
                    </a:lnTo>
                    <a:lnTo>
                      <a:pt x="70" y="1293"/>
                    </a:lnTo>
                    <a:lnTo>
                      <a:pt x="61" y="1272"/>
                    </a:lnTo>
                    <a:lnTo>
                      <a:pt x="47" y="1228"/>
                    </a:lnTo>
                    <a:lnTo>
                      <a:pt x="35" y="1183"/>
                    </a:lnTo>
                    <a:lnTo>
                      <a:pt x="24" y="1138"/>
                    </a:lnTo>
                    <a:lnTo>
                      <a:pt x="15" y="1092"/>
                    </a:lnTo>
                    <a:lnTo>
                      <a:pt x="8" y="1044"/>
                    </a:lnTo>
                    <a:lnTo>
                      <a:pt x="3" y="997"/>
                    </a:lnTo>
                    <a:lnTo>
                      <a:pt x="1" y="947"/>
                    </a:lnTo>
                    <a:lnTo>
                      <a:pt x="0" y="897"/>
                    </a:lnTo>
                    <a:lnTo>
                      <a:pt x="0" y="862"/>
                    </a:lnTo>
                    <a:lnTo>
                      <a:pt x="2" y="828"/>
                    </a:lnTo>
                    <a:lnTo>
                      <a:pt x="4" y="795"/>
                    </a:lnTo>
                    <a:lnTo>
                      <a:pt x="7" y="762"/>
                    </a:lnTo>
                    <a:lnTo>
                      <a:pt x="11" y="730"/>
                    </a:lnTo>
                    <a:lnTo>
                      <a:pt x="17" y="698"/>
                    </a:lnTo>
                    <a:lnTo>
                      <a:pt x="23" y="668"/>
                    </a:lnTo>
                    <a:lnTo>
                      <a:pt x="30" y="637"/>
                    </a:lnTo>
                    <a:lnTo>
                      <a:pt x="39" y="607"/>
                    </a:lnTo>
                    <a:lnTo>
                      <a:pt x="48" y="577"/>
                    </a:lnTo>
                    <a:lnTo>
                      <a:pt x="58" y="550"/>
                    </a:lnTo>
                    <a:lnTo>
                      <a:pt x="70" y="521"/>
                    </a:lnTo>
                    <a:lnTo>
                      <a:pt x="82" y="494"/>
                    </a:lnTo>
                    <a:lnTo>
                      <a:pt x="95" y="467"/>
                    </a:lnTo>
                    <a:lnTo>
                      <a:pt x="109" y="440"/>
                    </a:lnTo>
                    <a:lnTo>
                      <a:pt x="125" y="415"/>
                    </a:lnTo>
                    <a:lnTo>
                      <a:pt x="141" y="391"/>
                    </a:lnTo>
                    <a:lnTo>
                      <a:pt x="158" y="366"/>
                    </a:lnTo>
                    <a:lnTo>
                      <a:pt x="175" y="343"/>
                    </a:lnTo>
                    <a:lnTo>
                      <a:pt x="194" y="319"/>
                    </a:lnTo>
                    <a:lnTo>
                      <a:pt x="212" y="297"/>
                    </a:lnTo>
                    <a:lnTo>
                      <a:pt x="232" y="276"/>
                    </a:lnTo>
                    <a:lnTo>
                      <a:pt x="252" y="256"/>
                    </a:lnTo>
                    <a:lnTo>
                      <a:pt x="273" y="237"/>
                    </a:lnTo>
                    <a:lnTo>
                      <a:pt x="295" y="218"/>
                    </a:lnTo>
                    <a:lnTo>
                      <a:pt x="318" y="200"/>
                    </a:lnTo>
                    <a:lnTo>
                      <a:pt x="341" y="183"/>
                    </a:lnTo>
                    <a:lnTo>
                      <a:pt x="365" y="166"/>
                    </a:lnTo>
                    <a:lnTo>
                      <a:pt x="391" y="150"/>
                    </a:lnTo>
                    <a:lnTo>
                      <a:pt x="416" y="135"/>
                    </a:lnTo>
                    <a:lnTo>
                      <a:pt x="443" y="120"/>
                    </a:lnTo>
                    <a:lnTo>
                      <a:pt x="469" y="106"/>
                    </a:lnTo>
                    <a:lnTo>
                      <a:pt x="497" y="93"/>
                    </a:lnTo>
                    <a:lnTo>
                      <a:pt x="525" y="82"/>
                    </a:lnTo>
                    <a:lnTo>
                      <a:pt x="553" y="70"/>
                    </a:lnTo>
                    <a:lnTo>
                      <a:pt x="581" y="59"/>
                    </a:lnTo>
                    <a:lnTo>
                      <a:pt x="611" y="50"/>
                    </a:lnTo>
                    <a:lnTo>
                      <a:pt x="641" y="41"/>
                    </a:lnTo>
                    <a:lnTo>
                      <a:pt x="670" y="33"/>
                    </a:lnTo>
                    <a:lnTo>
                      <a:pt x="700" y="27"/>
                    </a:lnTo>
                    <a:lnTo>
                      <a:pt x="731" y="20"/>
                    </a:lnTo>
                    <a:lnTo>
                      <a:pt x="761" y="15"/>
                    </a:lnTo>
                    <a:lnTo>
                      <a:pt x="793" y="10"/>
                    </a:lnTo>
                    <a:lnTo>
                      <a:pt x="825" y="6"/>
                    </a:lnTo>
                    <a:lnTo>
                      <a:pt x="857" y="3"/>
                    </a:lnTo>
                    <a:lnTo>
                      <a:pt x="890" y="1"/>
                    </a:lnTo>
                    <a:lnTo>
                      <a:pt x="922" y="0"/>
                    </a:lnTo>
                    <a:lnTo>
                      <a:pt x="955" y="0"/>
                    </a:lnTo>
                    <a:lnTo>
                      <a:pt x="979" y="0"/>
                    </a:lnTo>
                    <a:lnTo>
                      <a:pt x="1002" y="1"/>
                    </a:lnTo>
                    <a:lnTo>
                      <a:pt x="1025" y="2"/>
                    </a:lnTo>
                    <a:lnTo>
                      <a:pt x="1049" y="3"/>
                    </a:lnTo>
                    <a:lnTo>
                      <a:pt x="1072" y="5"/>
                    </a:lnTo>
                    <a:lnTo>
                      <a:pt x="1095" y="7"/>
                    </a:lnTo>
                    <a:lnTo>
                      <a:pt x="1119" y="10"/>
                    </a:lnTo>
                    <a:lnTo>
                      <a:pt x="1143" y="13"/>
                    </a:lnTo>
                    <a:lnTo>
                      <a:pt x="1166" y="16"/>
                    </a:lnTo>
                    <a:lnTo>
                      <a:pt x="1189" y="20"/>
                    </a:lnTo>
                    <a:lnTo>
                      <a:pt x="1213" y="23"/>
                    </a:lnTo>
                    <a:lnTo>
                      <a:pt x="1236" y="29"/>
                    </a:lnTo>
                    <a:lnTo>
                      <a:pt x="1259" y="34"/>
                    </a:lnTo>
                    <a:lnTo>
                      <a:pt x="1283" y="39"/>
                    </a:lnTo>
                    <a:lnTo>
                      <a:pt x="1306" y="46"/>
                    </a:lnTo>
                    <a:lnTo>
                      <a:pt x="1328" y="52"/>
                    </a:lnTo>
                    <a:lnTo>
                      <a:pt x="1350" y="59"/>
                    </a:lnTo>
                    <a:lnTo>
                      <a:pt x="1373" y="66"/>
                    </a:lnTo>
                    <a:lnTo>
                      <a:pt x="1395" y="74"/>
                    </a:lnTo>
                    <a:lnTo>
                      <a:pt x="1417" y="82"/>
                    </a:lnTo>
                    <a:lnTo>
                      <a:pt x="1438" y="90"/>
                    </a:lnTo>
                    <a:lnTo>
                      <a:pt x="1460" y="99"/>
                    </a:lnTo>
                    <a:lnTo>
                      <a:pt x="1480" y="107"/>
                    </a:lnTo>
                    <a:lnTo>
                      <a:pt x="1501" y="117"/>
                    </a:lnTo>
                    <a:lnTo>
                      <a:pt x="1493" y="137"/>
                    </a:lnTo>
                    <a:lnTo>
                      <a:pt x="1486" y="158"/>
                    </a:lnTo>
                    <a:lnTo>
                      <a:pt x="1479" y="182"/>
                    </a:lnTo>
                    <a:lnTo>
                      <a:pt x="1472" y="205"/>
                    </a:lnTo>
                    <a:lnTo>
                      <a:pt x="1466" y="229"/>
                    </a:lnTo>
                    <a:lnTo>
                      <a:pt x="1460" y="256"/>
                    </a:lnTo>
                    <a:lnTo>
                      <a:pt x="1453" y="282"/>
                    </a:lnTo>
                    <a:lnTo>
                      <a:pt x="1447" y="311"/>
                    </a:lnTo>
                    <a:lnTo>
                      <a:pt x="1430" y="314"/>
                    </a:lnTo>
                    <a:lnTo>
                      <a:pt x="1413" y="295"/>
                    </a:lnTo>
                    <a:lnTo>
                      <a:pt x="1392" y="275"/>
                    </a:lnTo>
                    <a:lnTo>
                      <a:pt x="1366" y="253"/>
                    </a:lnTo>
                    <a:lnTo>
                      <a:pt x="1337" y="228"/>
                    </a:lnTo>
                    <a:lnTo>
                      <a:pt x="1321" y="217"/>
                    </a:lnTo>
                    <a:lnTo>
                      <a:pt x="1303" y="205"/>
                    </a:lnTo>
                    <a:lnTo>
                      <a:pt x="1283" y="193"/>
                    </a:lnTo>
                    <a:lnTo>
                      <a:pt x="1263" y="183"/>
                    </a:lnTo>
                    <a:lnTo>
                      <a:pt x="1240" y="171"/>
                    </a:lnTo>
                    <a:lnTo>
                      <a:pt x="1218" y="160"/>
                    </a:lnTo>
                    <a:lnTo>
                      <a:pt x="1194" y="150"/>
                    </a:lnTo>
                    <a:lnTo>
                      <a:pt x="1168" y="138"/>
                    </a:lnTo>
                    <a:lnTo>
                      <a:pt x="1142" y="128"/>
                    </a:lnTo>
                    <a:lnTo>
                      <a:pt x="1115" y="119"/>
                    </a:lnTo>
                    <a:lnTo>
                      <a:pt x="1089" y="111"/>
                    </a:lnTo>
                    <a:lnTo>
                      <a:pt x="1061" y="106"/>
                    </a:lnTo>
                    <a:lnTo>
                      <a:pt x="1034" y="102"/>
                    </a:lnTo>
                    <a:lnTo>
                      <a:pt x="1005" y="98"/>
                    </a:lnTo>
                    <a:lnTo>
                      <a:pt x="975" y="97"/>
                    </a:lnTo>
                    <a:lnTo>
                      <a:pt x="946" y="96"/>
                    </a:lnTo>
                    <a:lnTo>
                      <a:pt x="918" y="96"/>
                    </a:lnTo>
                    <a:lnTo>
                      <a:pt x="891" y="98"/>
                    </a:lnTo>
                    <a:lnTo>
                      <a:pt x="864" y="100"/>
                    </a:lnTo>
                    <a:lnTo>
                      <a:pt x="839" y="103"/>
                    </a:lnTo>
                    <a:lnTo>
                      <a:pt x="813" y="106"/>
                    </a:lnTo>
                    <a:lnTo>
                      <a:pt x="788" y="111"/>
                    </a:lnTo>
                    <a:lnTo>
                      <a:pt x="764" y="117"/>
                    </a:lnTo>
                    <a:lnTo>
                      <a:pt x="739" y="123"/>
                    </a:lnTo>
                    <a:lnTo>
                      <a:pt x="716" y="131"/>
                    </a:lnTo>
                    <a:lnTo>
                      <a:pt x="694" y="138"/>
                    </a:lnTo>
                    <a:lnTo>
                      <a:pt x="670" y="146"/>
                    </a:lnTo>
                    <a:lnTo>
                      <a:pt x="649" y="157"/>
                    </a:lnTo>
                    <a:lnTo>
                      <a:pt x="628" y="168"/>
                    </a:lnTo>
                    <a:lnTo>
                      <a:pt x="607" y="178"/>
                    </a:lnTo>
                    <a:lnTo>
                      <a:pt x="587" y="191"/>
                    </a:lnTo>
                    <a:lnTo>
                      <a:pt x="567" y="204"/>
                    </a:lnTo>
                    <a:lnTo>
                      <a:pt x="547" y="218"/>
                    </a:lnTo>
                    <a:lnTo>
                      <a:pt x="528" y="232"/>
                    </a:lnTo>
                    <a:lnTo>
                      <a:pt x="510" y="247"/>
                    </a:lnTo>
                    <a:lnTo>
                      <a:pt x="493" y="263"/>
                    </a:lnTo>
                    <a:lnTo>
                      <a:pt x="476" y="280"/>
                    </a:lnTo>
                    <a:lnTo>
                      <a:pt x="460" y="297"/>
                    </a:lnTo>
                    <a:lnTo>
                      <a:pt x="444" y="315"/>
                    </a:lnTo>
                    <a:lnTo>
                      <a:pt x="429" y="333"/>
                    </a:lnTo>
                    <a:lnTo>
                      <a:pt x="414" y="352"/>
                    </a:lnTo>
                    <a:lnTo>
                      <a:pt x="400" y="371"/>
                    </a:lnTo>
                    <a:lnTo>
                      <a:pt x="386" y="392"/>
                    </a:lnTo>
                    <a:lnTo>
                      <a:pt x="374" y="413"/>
                    </a:lnTo>
                    <a:lnTo>
                      <a:pt x="362" y="434"/>
                    </a:lnTo>
                    <a:lnTo>
                      <a:pt x="350" y="455"/>
                    </a:lnTo>
                    <a:lnTo>
                      <a:pt x="339" y="479"/>
                    </a:lnTo>
                    <a:lnTo>
                      <a:pt x="328" y="502"/>
                    </a:lnTo>
                    <a:lnTo>
                      <a:pt x="319" y="525"/>
                    </a:lnTo>
                    <a:lnTo>
                      <a:pt x="310" y="550"/>
                    </a:lnTo>
                    <a:lnTo>
                      <a:pt x="302" y="573"/>
                    </a:lnTo>
                    <a:lnTo>
                      <a:pt x="293" y="598"/>
                    </a:lnTo>
                    <a:lnTo>
                      <a:pt x="286" y="622"/>
                    </a:lnTo>
                    <a:lnTo>
                      <a:pt x="279" y="647"/>
                    </a:lnTo>
                    <a:lnTo>
                      <a:pt x="274" y="672"/>
                    </a:lnTo>
                    <a:lnTo>
                      <a:pt x="269" y="697"/>
                    </a:lnTo>
                    <a:lnTo>
                      <a:pt x="264" y="723"/>
                    </a:lnTo>
                    <a:lnTo>
                      <a:pt x="259" y="748"/>
                    </a:lnTo>
                    <a:lnTo>
                      <a:pt x="256" y="774"/>
                    </a:lnTo>
                    <a:lnTo>
                      <a:pt x="254" y="800"/>
                    </a:lnTo>
                    <a:lnTo>
                      <a:pt x="251" y="826"/>
                    </a:lnTo>
                    <a:lnTo>
                      <a:pt x="250" y="852"/>
                    </a:lnTo>
                    <a:lnTo>
                      <a:pt x="249" y="880"/>
                    </a:lnTo>
                    <a:lnTo>
                      <a:pt x="249" y="90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11"/>
              <p:cNvSpPr>
                <a:spLocks/>
              </p:cNvSpPr>
              <p:nvPr userDrawn="1"/>
            </p:nvSpPr>
            <p:spPr bwMode="auto">
              <a:xfrm>
                <a:off x="1932" y="1445"/>
                <a:ext cx="89" cy="103"/>
              </a:xfrm>
              <a:custGeom>
                <a:avLst/>
                <a:gdLst/>
                <a:ahLst/>
                <a:cxnLst>
                  <a:cxn ang="0">
                    <a:pos x="222" y="729"/>
                  </a:cxn>
                  <a:cxn ang="0">
                    <a:pos x="758" y="742"/>
                  </a:cxn>
                  <a:cxn ang="0">
                    <a:pos x="788" y="741"/>
                  </a:cxn>
                  <a:cxn ang="0">
                    <a:pos x="818" y="740"/>
                  </a:cxn>
                  <a:cxn ang="0">
                    <a:pos x="850" y="739"/>
                  </a:cxn>
                  <a:cxn ang="0">
                    <a:pos x="883" y="738"/>
                  </a:cxn>
                  <a:cxn ang="0">
                    <a:pos x="917" y="737"/>
                  </a:cxn>
                  <a:cxn ang="0">
                    <a:pos x="952" y="736"/>
                  </a:cxn>
                  <a:cxn ang="0">
                    <a:pos x="989" y="735"/>
                  </a:cxn>
                  <a:cxn ang="0">
                    <a:pos x="1026" y="734"/>
                  </a:cxn>
                  <a:cxn ang="0">
                    <a:pos x="1064" y="733"/>
                  </a:cxn>
                  <a:cxn ang="0">
                    <a:pos x="1101" y="731"/>
                  </a:cxn>
                  <a:cxn ang="0">
                    <a:pos x="1136" y="731"/>
                  </a:cxn>
                  <a:cxn ang="0">
                    <a:pos x="1170" y="730"/>
                  </a:cxn>
                  <a:cxn ang="0">
                    <a:pos x="1203" y="730"/>
                  </a:cxn>
                  <a:cxn ang="0">
                    <a:pos x="1234" y="730"/>
                  </a:cxn>
                  <a:cxn ang="0">
                    <a:pos x="1263" y="729"/>
                  </a:cxn>
                  <a:cxn ang="0">
                    <a:pos x="1292" y="729"/>
                  </a:cxn>
                  <a:cxn ang="0">
                    <a:pos x="1292" y="0"/>
                  </a:cxn>
                  <a:cxn ang="0">
                    <a:pos x="1357" y="5"/>
                  </a:cxn>
                  <a:cxn ang="0">
                    <a:pos x="1404" y="8"/>
                  </a:cxn>
                  <a:cxn ang="0">
                    <a:pos x="1448" y="5"/>
                  </a:cxn>
                  <a:cxn ang="0">
                    <a:pos x="1514" y="0"/>
                  </a:cxn>
                  <a:cxn ang="0">
                    <a:pos x="1514" y="1739"/>
                  </a:cxn>
                  <a:cxn ang="0">
                    <a:pos x="1469" y="1735"/>
                  </a:cxn>
                  <a:cxn ang="0">
                    <a:pos x="1459" y="1735"/>
                  </a:cxn>
                  <a:cxn ang="0">
                    <a:pos x="1451" y="1735"/>
                  </a:cxn>
                  <a:cxn ang="0">
                    <a:pos x="1445" y="1733"/>
                  </a:cxn>
                  <a:cxn ang="0">
                    <a:pos x="1439" y="1732"/>
                  </a:cxn>
                  <a:cxn ang="0">
                    <a:pos x="1404" y="1731"/>
                  </a:cxn>
                  <a:cxn ang="0">
                    <a:pos x="1364" y="1732"/>
                  </a:cxn>
                  <a:cxn ang="0">
                    <a:pos x="1332" y="1735"/>
                  </a:cxn>
                  <a:cxn ang="0">
                    <a:pos x="1292" y="1739"/>
                  </a:cxn>
                  <a:cxn ang="0">
                    <a:pos x="1292" y="866"/>
                  </a:cxn>
                  <a:cxn ang="0">
                    <a:pos x="1114" y="860"/>
                  </a:cxn>
                  <a:cxn ang="0">
                    <a:pos x="906" y="851"/>
                  </a:cxn>
                  <a:cxn ang="0">
                    <a:pos x="610" y="851"/>
                  </a:cxn>
                  <a:cxn ang="0">
                    <a:pos x="589" y="851"/>
                  </a:cxn>
                  <a:cxn ang="0">
                    <a:pos x="563" y="852"/>
                  </a:cxn>
                  <a:cxn ang="0">
                    <a:pos x="532" y="854"/>
                  </a:cxn>
                  <a:cxn ang="0">
                    <a:pos x="497" y="857"/>
                  </a:cxn>
                  <a:cxn ang="0">
                    <a:pos x="464" y="858"/>
                  </a:cxn>
                  <a:cxn ang="0">
                    <a:pos x="437" y="859"/>
                  </a:cxn>
                  <a:cxn ang="0">
                    <a:pos x="416" y="860"/>
                  </a:cxn>
                  <a:cxn ang="0">
                    <a:pos x="402" y="860"/>
                  </a:cxn>
                  <a:cxn ang="0">
                    <a:pos x="222" y="866"/>
                  </a:cxn>
                  <a:cxn ang="0">
                    <a:pos x="222" y="1739"/>
                  </a:cxn>
                  <a:cxn ang="0">
                    <a:pos x="178" y="1735"/>
                  </a:cxn>
                  <a:cxn ang="0">
                    <a:pos x="167" y="1735"/>
                  </a:cxn>
                  <a:cxn ang="0">
                    <a:pos x="158" y="1735"/>
                  </a:cxn>
                  <a:cxn ang="0">
                    <a:pos x="151" y="1733"/>
                  </a:cxn>
                  <a:cxn ang="0">
                    <a:pos x="146" y="1732"/>
                  </a:cxn>
                  <a:cxn ang="0">
                    <a:pos x="111" y="1731"/>
                  </a:cxn>
                  <a:cxn ang="0">
                    <a:pos x="60" y="1733"/>
                  </a:cxn>
                  <a:cxn ang="0">
                    <a:pos x="0" y="1739"/>
                  </a:cxn>
                  <a:cxn ang="0">
                    <a:pos x="0" y="0"/>
                  </a:cxn>
                  <a:cxn ang="0">
                    <a:pos x="63" y="5"/>
                  </a:cxn>
                  <a:cxn ang="0">
                    <a:pos x="111" y="8"/>
                  </a:cxn>
                  <a:cxn ang="0">
                    <a:pos x="154" y="5"/>
                  </a:cxn>
                  <a:cxn ang="0">
                    <a:pos x="222" y="0"/>
                  </a:cxn>
                  <a:cxn ang="0">
                    <a:pos x="222" y="729"/>
                  </a:cxn>
                </a:cxnLst>
                <a:rect l="0" t="0" r="r" b="b"/>
                <a:pathLst>
                  <a:path w="1514" h="1739">
                    <a:moveTo>
                      <a:pt x="222" y="729"/>
                    </a:moveTo>
                    <a:lnTo>
                      <a:pt x="758" y="742"/>
                    </a:lnTo>
                    <a:lnTo>
                      <a:pt x="788" y="741"/>
                    </a:lnTo>
                    <a:lnTo>
                      <a:pt x="818" y="740"/>
                    </a:lnTo>
                    <a:lnTo>
                      <a:pt x="850" y="739"/>
                    </a:lnTo>
                    <a:lnTo>
                      <a:pt x="883" y="738"/>
                    </a:lnTo>
                    <a:lnTo>
                      <a:pt x="917" y="737"/>
                    </a:lnTo>
                    <a:lnTo>
                      <a:pt x="952" y="736"/>
                    </a:lnTo>
                    <a:lnTo>
                      <a:pt x="989" y="735"/>
                    </a:lnTo>
                    <a:lnTo>
                      <a:pt x="1026" y="734"/>
                    </a:lnTo>
                    <a:lnTo>
                      <a:pt x="1064" y="733"/>
                    </a:lnTo>
                    <a:lnTo>
                      <a:pt x="1101" y="731"/>
                    </a:lnTo>
                    <a:lnTo>
                      <a:pt x="1136" y="731"/>
                    </a:lnTo>
                    <a:lnTo>
                      <a:pt x="1170" y="730"/>
                    </a:lnTo>
                    <a:lnTo>
                      <a:pt x="1203" y="730"/>
                    </a:lnTo>
                    <a:lnTo>
                      <a:pt x="1234" y="730"/>
                    </a:lnTo>
                    <a:lnTo>
                      <a:pt x="1263" y="729"/>
                    </a:lnTo>
                    <a:lnTo>
                      <a:pt x="1292" y="729"/>
                    </a:lnTo>
                    <a:lnTo>
                      <a:pt x="1292" y="0"/>
                    </a:lnTo>
                    <a:lnTo>
                      <a:pt x="1357" y="5"/>
                    </a:lnTo>
                    <a:lnTo>
                      <a:pt x="1404" y="8"/>
                    </a:lnTo>
                    <a:lnTo>
                      <a:pt x="1448" y="5"/>
                    </a:lnTo>
                    <a:lnTo>
                      <a:pt x="1514" y="0"/>
                    </a:lnTo>
                    <a:lnTo>
                      <a:pt x="1514" y="1739"/>
                    </a:lnTo>
                    <a:lnTo>
                      <a:pt x="1469" y="1735"/>
                    </a:lnTo>
                    <a:lnTo>
                      <a:pt x="1459" y="1735"/>
                    </a:lnTo>
                    <a:lnTo>
                      <a:pt x="1451" y="1735"/>
                    </a:lnTo>
                    <a:lnTo>
                      <a:pt x="1445" y="1733"/>
                    </a:lnTo>
                    <a:lnTo>
                      <a:pt x="1439" y="1732"/>
                    </a:lnTo>
                    <a:lnTo>
                      <a:pt x="1404" y="1731"/>
                    </a:lnTo>
                    <a:lnTo>
                      <a:pt x="1364" y="1732"/>
                    </a:lnTo>
                    <a:lnTo>
                      <a:pt x="1332" y="1735"/>
                    </a:lnTo>
                    <a:lnTo>
                      <a:pt x="1292" y="1739"/>
                    </a:lnTo>
                    <a:lnTo>
                      <a:pt x="1292" y="866"/>
                    </a:lnTo>
                    <a:lnTo>
                      <a:pt x="1114" y="860"/>
                    </a:lnTo>
                    <a:lnTo>
                      <a:pt x="906" y="851"/>
                    </a:lnTo>
                    <a:lnTo>
                      <a:pt x="610" y="851"/>
                    </a:lnTo>
                    <a:lnTo>
                      <a:pt x="589" y="851"/>
                    </a:lnTo>
                    <a:lnTo>
                      <a:pt x="563" y="852"/>
                    </a:lnTo>
                    <a:lnTo>
                      <a:pt x="532" y="854"/>
                    </a:lnTo>
                    <a:lnTo>
                      <a:pt x="497" y="857"/>
                    </a:lnTo>
                    <a:lnTo>
                      <a:pt x="464" y="858"/>
                    </a:lnTo>
                    <a:lnTo>
                      <a:pt x="437" y="859"/>
                    </a:lnTo>
                    <a:lnTo>
                      <a:pt x="416" y="860"/>
                    </a:lnTo>
                    <a:lnTo>
                      <a:pt x="402" y="860"/>
                    </a:lnTo>
                    <a:lnTo>
                      <a:pt x="222" y="866"/>
                    </a:lnTo>
                    <a:lnTo>
                      <a:pt x="222" y="1739"/>
                    </a:lnTo>
                    <a:lnTo>
                      <a:pt x="178" y="1735"/>
                    </a:lnTo>
                    <a:lnTo>
                      <a:pt x="167" y="1735"/>
                    </a:lnTo>
                    <a:lnTo>
                      <a:pt x="158" y="1735"/>
                    </a:lnTo>
                    <a:lnTo>
                      <a:pt x="151" y="1733"/>
                    </a:lnTo>
                    <a:lnTo>
                      <a:pt x="146" y="1732"/>
                    </a:lnTo>
                    <a:lnTo>
                      <a:pt x="111" y="1731"/>
                    </a:lnTo>
                    <a:lnTo>
                      <a:pt x="60" y="1733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63" y="5"/>
                    </a:lnTo>
                    <a:lnTo>
                      <a:pt x="111" y="8"/>
                    </a:lnTo>
                    <a:lnTo>
                      <a:pt x="154" y="5"/>
                    </a:lnTo>
                    <a:lnTo>
                      <a:pt x="222" y="0"/>
                    </a:lnTo>
                    <a:lnTo>
                      <a:pt x="222" y="7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12"/>
              <p:cNvSpPr>
                <a:spLocks/>
              </p:cNvSpPr>
              <p:nvPr userDrawn="1"/>
            </p:nvSpPr>
            <p:spPr bwMode="auto">
              <a:xfrm>
                <a:off x="1816" y="1445"/>
                <a:ext cx="89" cy="103"/>
              </a:xfrm>
              <a:custGeom>
                <a:avLst/>
                <a:gdLst/>
                <a:ahLst/>
                <a:cxnLst>
                  <a:cxn ang="0">
                    <a:pos x="209" y="1583"/>
                  </a:cxn>
                  <a:cxn ang="0">
                    <a:pos x="169" y="1627"/>
                  </a:cxn>
                  <a:cxn ang="0">
                    <a:pos x="135" y="1668"/>
                  </a:cxn>
                  <a:cxn ang="0">
                    <a:pos x="104" y="1705"/>
                  </a:cxn>
                  <a:cxn ang="0">
                    <a:pos x="77" y="1739"/>
                  </a:cxn>
                  <a:cxn ang="0">
                    <a:pos x="0" y="1739"/>
                  </a:cxn>
                  <a:cxn ang="0">
                    <a:pos x="0" y="0"/>
                  </a:cxn>
                  <a:cxn ang="0">
                    <a:pos x="17" y="3"/>
                  </a:cxn>
                  <a:cxn ang="0">
                    <a:pos x="41" y="5"/>
                  </a:cxn>
                  <a:cxn ang="0">
                    <a:pos x="73" y="8"/>
                  </a:cxn>
                  <a:cxn ang="0">
                    <a:pos x="111" y="8"/>
                  </a:cxn>
                  <a:cxn ang="0">
                    <a:pos x="224" y="0"/>
                  </a:cxn>
                  <a:cxn ang="0">
                    <a:pos x="224" y="1327"/>
                  </a:cxn>
                  <a:cxn ang="0">
                    <a:pos x="249" y="1327"/>
                  </a:cxn>
                  <a:cxn ang="0">
                    <a:pos x="1404" y="0"/>
                  </a:cxn>
                  <a:cxn ang="0">
                    <a:pos x="1515" y="0"/>
                  </a:cxn>
                  <a:cxn ang="0">
                    <a:pos x="1515" y="1739"/>
                  </a:cxn>
                  <a:cxn ang="0">
                    <a:pos x="1483" y="1736"/>
                  </a:cxn>
                  <a:cxn ang="0">
                    <a:pos x="1454" y="1733"/>
                  </a:cxn>
                  <a:cxn ang="0">
                    <a:pos x="1428" y="1731"/>
                  </a:cxn>
                  <a:cxn ang="0">
                    <a:pos x="1404" y="1731"/>
                  </a:cxn>
                  <a:cxn ang="0">
                    <a:pos x="1384" y="1731"/>
                  </a:cxn>
                  <a:cxn ang="0">
                    <a:pos x="1357" y="1733"/>
                  </a:cxn>
                  <a:cxn ang="0">
                    <a:pos x="1327" y="1736"/>
                  </a:cxn>
                  <a:cxn ang="0">
                    <a:pos x="1292" y="1739"/>
                  </a:cxn>
                  <a:cxn ang="0">
                    <a:pos x="1292" y="351"/>
                  </a:cxn>
                  <a:cxn ang="0">
                    <a:pos x="1266" y="351"/>
                  </a:cxn>
                  <a:cxn ang="0">
                    <a:pos x="209" y="1583"/>
                  </a:cxn>
                </a:cxnLst>
                <a:rect l="0" t="0" r="r" b="b"/>
                <a:pathLst>
                  <a:path w="1515" h="1739">
                    <a:moveTo>
                      <a:pt x="209" y="1583"/>
                    </a:moveTo>
                    <a:lnTo>
                      <a:pt x="169" y="1627"/>
                    </a:lnTo>
                    <a:lnTo>
                      <a:pt x="135" y="1668"/>
                    </a:lnTo>
                    <a:lnTo>
                      <a:pt x="104" y="1705"/>
                    </a:lnTo>
                    <a:lnTo>
                      <a:pt x="77" y="1739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17" y="3"/>
                    </a:lnTo>
                    <a:lnTo>
                      <a:pt x="41" y="5"/>
                    </a:lnTo>
                    <a:lnTo>
                      <a:pt x="73" y="8"/>
                    </a:lnTo>
                    <a:lnTo>
                      <a:pt x="111" y="8"/>
                    </a:lnTo>
                    <a:lnTo>
                      <a:pt x="224" y="0"/>
                    </a:lnTo>
                    <a:lnTo>
                      <a:pt x="224" y="1327"/>
                    </a:lnTo>
                    <a:lnTo>
                      <a:pt x="249" y="1327"/>
                    </a:lnTo>
                    <a:lnTo>
                      <a:pt x="1404" y="0"/>
                    </a:lnTo>
                    <a:lnTo>
                      <a:pt x="1515" y="0"/>
                    </a:lnTo>
                    <a:lnTo>
                      <a:pt x="1515" y="1739"/>
                    </a:lnTo>
                    <a:lnTo>
                      <a:pt x="1483" y="1736"/>
                    </a:lnTo>
                    <a:lnTo>
                      <a:pt x="1454" y="1733"/>
                    </a:lnTo>
                    <a:lnTo>
                      <a:pt x="1428" y="1731"/>
                    </a:lnTo>
                    <a:lnTo>
                      <a:pt x="1404" y="1731"/>
                    </a:lnTo>
                    <a:lnTo>
                      <a:pt x="1384" y="1731"/>
                    </a:lnTo>
                    <a:lnTo>
                      <a:pt x="1357" y="1733"/>
                    </a:lnTo>
                    <a:lnTo>
                      <a:pt x="1327" y="1736"/>
                    </a:lnTo>
                    <a:lnTo>
                      <a:pt x="1292" y="1739"/>
                    </a:lnTo>
                    <a:lnTo>
                      <a:pt x="1292" y="351"/>
                    </a:lnTo>
                    <a:lnTo>
                      <a:pt x="1266" y="351"/>
                    </a:lnTo>
                    <a:lnTo>
                      <a:pt x="209" y="1583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13"/>
              <p:cNvSpPr>
                <a:spLocks/>
              </p:cNvSpPr>
              <p:nvPr userDrawn="1"/>
            </p:nvSpPr>
            <p:spPr bwMode="auto">
              <a:xfrm>
                <a:off x="2536" y="1706"/>
                <a:ext cx="56" cy="62"/>
              </a:xfrm>
              <a:custGeom>
                <a:avLst/>
                <a:gdLst/>
                <a:ahLst/>
                <a:cxnLst>
                  <a:cxn ang="0">
                    <a:pos x="786" y="218"/>
                  </a:cxn>
                  <a:cxn ang="0">
                    <a:pos x="129" y="985"/>
                  </a:cxn>
                  <a:cxn ang="0">
                    <a:pos x="105" y="1011"/>
                  </a:cxn>
                  <a:cxn ang="0">
                    <a:pos x="84" y="1037"/>
                  </a:cxn>
                  <a:cxn ang="0">
                    <a:pos x="64" y="1060"/>
                  </a:cxn>
                  <a:cxn ang="0">
                    <a:pos x="48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26" y="4"/>
                  </a:cxn>
                  <a:cxn ang="0">
                    <a:pos x="45" y="5"/>
                  </a:cxn>
                  <a:cxn ang="0">
                    <a:pos x="69" y="5"/>
                  </a:cxn>
                  <a:cxn ang="0">
                    <a:pos x="138" y="0"/>
                  </a:cxn>
                  <a:cxn ang="0">
                    <a:pos x="138" y="826"/>
                  </a:cxn>
                  <a:cxn ang="0">
                    <a:pos x="156" y="826"/>
                  </a:cxn>
                  <a:cxn ang="0">
                    <a:pos x="872" y="0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22" y="1078"/>
                  </a:cxn>
                  <a:cxn ang="0">
                    <a:pos x="904" y="1077"/>
                  </a:cxn>
                  <a:cxn ang="0">
                    <a:pos x="887" y="1076"/>
                  </a:cxn>
                  <a:cxn ang="0">
                    <a:pos x="872" y="1076"/>
                  </a:cxn>
                  <a:cxn ang="0">
                    <a:pos x="859" y="1076"/>
                  </a:cxn>
                  <a:cxn ang="0">
                    <a:pos x="843" y="1077"/>
                  </a:cxn>
                  <a:cxn ang="0">
                    <a:pos x="824" y="1078"/>
                  </a:cxn>
                  <a:cxn ang="0">
                    <a:pos x="803" y="1081"/>
                  </a:cxn>
                  <a:cxn ang="0">
                    <a:pos x="803" y="218"/>
                  </a:cxn>
                  <a:cxn ang="0">
                    <a:pos x="786" y="218"/>
                  </a:cxn>
                </a:cxnLst>
                <a:rect l="0" t="0" r="r" b="b"/>
                <a:pathLst>
                  <a:path w="942" h="1081">
                    <a:moveTo>
                      <a:pt x="786" y="218"/>
                    </a:moveTo>
                    <a:lnTo>
                      <a:pt x="129" y="985"/>
                    </a:lnTo>
                    <a:lnTo>
                      <a:pt x="105" y="1011"/>
                    </a:lnTo>
                    <a:lnTo>
                      <a:pt x="84" y="1037"/>
                    </a:lnTo>
                    <a:lnTo>
                      <a:pt x="64" y="1060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6" y="4"/>
                    </a:lnTo>
                    <a:lnTo>
                      <a:pt x="45" y="5"/>
                    </a:lnTo>
                    <a:lnTo>
                      <a:pt x="69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6" y="826"/>
                    </a:lnTo>
                    <a:lnTo>
                      <a:pt x="872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2" y="1078"/>
                    </a:lnTo>
                    <a:lnTo>
                      <a:pt x="904" y="1077"/>
                    </a:lnTo>
                    <a:lnTo>
                      <a:pt x="887" y="1076"/>
                    </a:lnTo>
                    <a:lnTo>
                      <a:pt x="872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3" y="1081"/>
                    </a:lnTo>
                    <a:lnTo>
                      <a:pt x="803" y="218"/>
                    </a:lnTo>
                    <a:lnTo>
                      <a:pt x="786" y="21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14"/>
              <p:cNvSpPr>
                <a:spLocks/>
              </p:cNvSpPr>
              <p:nvPr userDrawn="1"/>
            </p:nvSpPr>
            <p:spPr bwMode="auto">
              <a:xfrm>
                <a:off x="2464" y="1706"/>
                <a:ext cx="56" cy="62"/>
              </a:xfrm>
              <a:custGeom>
                <a:avLst/>
                <a:gdLst/>
                <a:ahLst/>
                <a:cxnLst>
                  <a:cxn ang="0">
                    <a:pos x="129" y="985"/>
                  </a:cxn>
                  <a:cxn ang="0">
                    <a:pos x="104" y="1011"/>
                  </a:cxn>
                  <a:cxn ang="0">
                    <a:pos x="82" y="1037"/>
                  </a:cxn>
                  <a:cxn ang="0">
                    <a:pos x="63" y="1060"/>
                  </a:cxn>
                  <a:cxn ang="0">
                    <a:pos x="47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5" y="4"/>
                  </a:cxn>
                  <a:cxn ang="0">
                    <a:pos x="44" y="5"/>
                  </a:cxn>
                  <a:cxn ang="0">
                    <a:pos x="67" y="5"/>
                  </a:cxn>
                  <a:cxn ang="0">
                    <a:pos x="138" y="0"/>
                  </a:cxn>
                  <a:cxn ang="0">
                    <a:pos x="138" y="826"/>
                  </a:cxn>
                  <a:cxn ang="0">
                    <a:pos x="154" y="826"/>
                  </a:cxn>
                  <a:cxn ang="0">
                    <a:pos x="872" y="0"/>
                  </a:cxn>
                  <a:cxn ang="0">
                    <a:pos x="940" y="0"/>
                  </a:cxn>
                  <a:cxn ang="0">
                    <a:pos x="940" y="1081"/>
                  </a:cxn>
                  <a:cxn ang="0">
                    <a:pos x="920" y="1078"/>
                  </a:cxn>
                  <a:cxn ang="0">
                    <a:pos x="903" y="1077"/>
                  </a:cxn>
                  <a:cxn ang="0">
                    <a:pos x="886" y="1076"/>
                  </a:cxn>
                  <a:cxn ang="0">
                    <a:pos x="872" y="1076"/>
                  </a:cxn>
                  <a:cxn ang="0">
                    <a:pos x="859" y="1076"/>
                  </a:cxn>
                  <a:cxn ang="0">
                    <a:pos x="843" y="1077"/>
                  </a:cxn>
                  <a:cxn ang="0">
                    <a:pos x="824" y="1078"/>
                  </a:cxn>
                  <a:cxn ang="0">
                    <a:pos x="801" y="1081"/>
                  </a:cxn>
                  <a:cxn ang="0">
                    <a:pos x="801" y="218"/>
                  </a:cxn>
                  <a:cxn ang="0">
                    <a:pos x="786" y="218"/>
                  </a:cxn>
                  <a:cxn ang="0">
                    <a:pos x="129" y="985"/>
                  </a:cxn>
                </a:cxnLst>
                <a:rect l="0" t="0" r="r" b="b"/>
                <a:pathLst>
                  <a:path w="940" h="1081">
                    <a:moveTo>
                      <a:pt x="129" y="985"/>
                    </a:moveTo>
                    <a:lnTo>
                      <a:pt x="104" y="1011"/>
                    </a:lnTo>
                    <a:lnTo>
                      <a:pt x="82" y="1037"/>
                    </a:lnTo>
                    <a:lnTo>
                      <a:pt x="63" y="1060"/>
                    </a:lnTo>
                    <a:lnTo>
                      <a:pt x="47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4"/>
                    </a:lnTo>
                    <a:lnTo>
                      <a:pt x="44" y="5"/>
                    </a:lnTo>
                    <a:lnTo>
                      <a:pt x="67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4" y="826"/>
                    </a:lnTo>
                    <a:lnTo>
                      <a:pt x="872" y="0"/>
                    </a:lnTo>
                    <a:lnTo>
                      <a:pt x="940" y="0"/>
                    </a:lnTo>
                    <a:lnTo>
                      <a:pt x="940" y="1081"/>
                    </a:lnTo>
                    <a:lnTo>
                      <a:pt x="920" y="1078"/>
                    </a:lnTo>
                    <a:lnTo>
                      <a:pt x="903" y="1077"/>
                    </a:lnTo>
                    <a:lnTo>
                      <a:pt x="886" y="1076"/>
                    </a:lnTo>
                    <a:lnTo>
                      <a:pt x="872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1" y="1081"/>
                    </a:lnTo>
                    <a:lnTo>
                      <a:pt x="801" y="218"/>
                    </a:lnTo>
                    <a:lnTo>
                      <a:pt x="786" y="218"/>
                    </a:lnTo>
                    <a:lnTo>
                      <a:pt x="129" y="985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15"/>
              <p:cNvSpPr>
                <a:spLocks/>
              </p:cNvSpPr>
              <p:nvPr userDrawn="1"/>
            </p:nvSpPr>
            <p:spPr bwMode="auto">
              <a:xfrm>
                <a:off x="2392" y="1706"/>
                <a:ext cx="60" cy="67"/>
              </a:xfrm>
              <a:custGeom>
                <a:avLst/>
                <a:gdLst/>
                <a:ahLst/>
                <a:cxnLst>
                  <a:cxn ang="0">
                    <a:pos x="139" y="1003"/>
                  </a:cxn>
                  <a:cxn ang="0">
                    <a:pos x="794" y="1003"/>
                  </a:cxn>
                  <a:cxn ang="0">
                    <a:pos x="794" y="0"/>
                  </a:cxn>
                  <a:cxn ang="0">
                    <a:pos x="809" y="1"/>
                  </a:cxn>
                  <a:cxn ang="0">
                    <a:pos x="826" y="2"/>
                  </a:cxn>
                  <a:cxn ang="0">
                    <a:pos x="844" y="3"/>
                  </a:cxn>
                  <a:cxn ang="0">
                    <a:pos x="864" y="3"/>
                  </a:cxn>
                  <a:cxn ang="0">
                    <a:pos x="880" y="3"/>
                  </a:cxn>
                  <a:cxn ang="0">
                    <a:pos x="897" y="2"/>
                  </a:cxn>
                  <a:cxn ang="0">
                    <a:pos x="915" y="1"/>
                  </a:cxn>
                  <a:cxn ang="0">
                    <a:pos x="933" y="0"/>
                  </a:cxn>
                  <a:cxn ang="0">
                    <a:pos x="933" y="1003"/>
                  </a:cxn>
                  <a:cxn ang="0">
                    <a:pos x="1022" y="1003"/>
                  </a:cxn>
                  <a:cxn ang="0">
                    <a:pos x="1018" y="1037"/>
                  </a:cxn>
                  <a:cxn ang="0">
                    <a:pos x="1017" y="1065"/>
                  </a:cxn>
                  <a:cxn ang="0">
                    <a:pos x="1018" y="1082"/>
                  </a:cxn>
                  <a:cxn ang="0">
                    <a:pos x="1019" y="1116"/>
                  </a:cxn>
                  <a:cxn ang="0">
                    <a:pos x="1022" y="1146"/>
                  </a:cxn>
                  <a:cxn ang="0">
                    <a:pos x="1007" y="1146"/>
                  </a:cxn>
                  <a:cxn ang="0">
                    <a:pos x="1002" y="1138"/>
                  </a:cxn>
                  <a:cxn ang="0">
                    <a:pos x="996" y="1131"/>
                  </a:cxn>
                  <a:cxn ang="0">
                    <a:pos x="989" y="1124"/>
                  </a:cxn>
                  <a:cxn ang="0">
                    <a:pos x="982" y="1117"/>
                  </a:cxn>
                  <a:cxn ang="0">
                    <a:pos x="974" y="1112"/>
                  </a:cxn>
                  <a:cxn ang="0">
                    <a:pos x="966" y="1108"/>
                  </a:cxn>
                  <a:cxn ang="0">
                    <a:pos x="956" y="1104"/>
                  </a:cxn>
                  <a:cxn ang="0">
                    <a:pos x="947" y="1099"/>
                  </a:cxn>
                  <a:cxn ang="0">
                    <a:pos x="936" y="1096"/>
                  </a:cxn>
                  <a:cxn ang="0">
                    <a:pos x="926" y="1093"/>
                  </a:cxn>
                  <a:cxn ang="0">
                    <a:pos x="914" y="1091"/>
                  </a:cxn>
                  <a:cxn ang="0">
                    <a:pos x="901" y="1088"/>
                  </a:cxn>
                  <a:cxn ang="0">
                    <a:pos x="890" y="1085"/>
                  </a:cxn>
                  <a:cxn ang="0">
                    <a:pos x="877" y="1083"/>
                  </a:cxn>
                  <a:cxn ang="0">
                    <a:pos x="865" y="1083"/>
                  </a:cxn>
                  <a:cxn ang="0">
                    <a:pos x="854" y="1082"/>
                  </a:cxn>
                  <a:cxn ang="0">
                    <a:pos x="692" y="1079"/>
                  </a:cxn>
                  <a:cxn ang="0">
                    <a:pos x="465" y="1079"/>
                  </a:cxn>
                  <a:cxn ang="0">
                    <a:pos x="428" y="1079"/>
                  </a:cxn>
                  <a:cxn ang="0">
                    <a:pos x="392" y="1079"/>
                  </a:cxn>
                  <a:cxn ang="0">
                    <a:pos x="358" y="1079"/>
                  </a:cxn>
                  <a:cxn ang="0">
                    <a:pos x="326" y="1079"/>
                  </a:cxn>
                  <a:cxn ang="0">
                    <a:pos x="296" y="1080"/>
                  </a:cxn>
                  <a:cxn ang="0">
                    <a:pos x="268" y="1080"/>
                  </a:cxn>
                  <a:cxn ang="0">
                    <a:pos x="241" y="1080"/>
                  </a:cxn>
                  <a:cxn ang="0">
                    <a:pos x="217" y="1080"/>
                  </a:cxn>
                  <a:cxn ang="0">
                    <a:pos x="193" y="1080"/>
                  </a:cxn>
                  <a:cxn ang="0">
                    <a:pos x="168" y="1081"/>
                  </a:cxn>
                  <a:cxn ang="0">
                    <a:pos x="143" y="1081"/>
                  </a:cxn>
                  <a:cxn ang="0">
                    <a:pos x="116" y="1082"/>
                  </a:cxn>
                  <a:cxn ang="0">
                    <a:pos x="89" y="1082"/>
                  </a:cxn>
                  <a:cxn ang="0">
                    <a:pos x="60" y="1083"/>
                  </a:cxn>
                  <a:cxn ang="0">
                    <a:pos x="31" y="1083"/>
                  </a:cxn>
                  <a:cxn ang="0">
                    <a:pos x="0" y="1084"/>
                  </a:cxn>
                  <a:cxn ang="0">
                    <a:pos x="0" y="0"/>
                  </a:cxn>
                  <a:cxn ang="0">
                    <a:pos x="16" y="1"/>
                  </a:cxn>
                  <a:cxn ang="0">
                    <a:pos x="33" y="2"/>
                  </a:cxn>
                  <a:cxn ang="0">
                    <a:pos x="51" y="3"/>
                  </a:cxn>
                  <a:cxn ang="0">
                    <a:pos x="69" y="3"/>
                  </a:cxn>
                  <a:cxn ang="0">
                    <a:pos x="87" y="3"/>
                  </a:cxn>
                  <a:cxn ang="0">
                    <a:pos x="104" y="2"/>
                  </a:cxn>
                  <a:cxn ang="0">
                    <a:pos x="121" y="1"/>
                  </a:cxn>
                  <a:cxn ang="0">
                    <a:pos x="139" y="0"/>
                  </a:cxn>
                  <a:cxn ang="0">
                    <a:pos x="139" y="1003"/>
                  </a:cxn>
                </a:cxnLst>
                <a:rect l="0" t="0" r="r" b="b"/>
                <a:pathLst>
                  <a:path w="1022" h="1146">
                    <a:moveTo>
                      <a:pt x="139" y="1003"/>
                    </a:moveTo>
                    <a:lnTo>
                      <a:pt x="794" y="1003"/>
                    </a:lnTo>
                    <a:lnTo>
                      <a:pt x="794" y="0"/>
                    </a:lnTo>
                    <a:lnTo>
                      <a:pt x="809" y="1"/>
                    </a:lnTo>
                    <a:lnTo>
                      <a:pt x="826" y="2"/>
                    </a:lnTo>
                    <a:lnTo>
                      <a:pt x="844" y="3"/>
                    </a:lnTo>
                    <a:lnTo>
                      <a:pt x="864" y="3"/>
                    </a:lnTo>
                    <a:lnTo>
                      <a:pt x="880" y="3"/>
                    </a:lnTo>
                    <a:lnTo>
                      <a:pt x="897" y="2"/>
                    </a:lnTo>
                    <a:lnTo>
                      <a:pt x="915" y="1"/>
                    </a:lnTo>
                    <a:lnTo>
                      <a:pt x="933" y="0"/>
                    </a:lnTo>
                    <a:lnTo>
                      <a:pt x="933" y="1003"/>
                    </a:lnTo>
                    <a:lnTo>
                      <a:pt x="1022" y="1003"/>
                    </a:lnTo>
                    <a:lnTo>
                      <a:pt x="1018" y="1037"/>
                    </a:lnTo>
                    <a:lnTo>
                      <a:pt x="1017" y="1065"/>
                    </a:lnTo>
                    <a:lnTo>
                      <a:pt x="1018" y="1082"/>
                    </a:lnTo>
                    <a:lnTo>
                      <a:pt x="1019" y="1116"/>
                    </a:lnTo>
                    <a:lnTo>
                      <a:pt x="1022" y="1146"/>
                    </a:lnTo>
                    <a:lnTo>
                      <a:pt x="1007" y="1146"/>
                    </a:lnTo>
                    <a:lnTo>
                      <a:pt x="1002" y="1138"/>
                    </a:lnTo>
                    <a:lnTo>
                      <a:pt x="996" y="1131"/>
                    </a:lnTo>
                    <a:lnTo>
                      <a:pt x="989" y="1124"/>
                    </a:lnTo>
                    <a:lnTo>
                      <a:pt x="982" y="1117"/>
                    </a:lnTo>
                    <a:lnTo>
                      <a:pt x="974" y="1112"/>
                    </a:lnTo>
                    <a:lnTo>
                      <a:pt x="966" y="1108"/>
                    </a:lnTo>
                    <a:lnTo>
                      <a:pt x="956" y="1104"/>
                    </a:lnTo>
                    <a:lnTo>
                      <a:pt x="947" y="1099"/>
                    </a:lnTo>
                    <a:lnTo>
                      <a:pt x="936" y="1096"/>
                    </a:lnTo>
                    <a:lnTo>
                      <a:pt x="926" y="1093"/>
                    </a:lnTo>
                    <a:lnTo>
                      <a:pt x="914" y="1091"/>
                    </a:lnTo>
                    <a:lnTo>
                      <a:pt x="901" y="1088"/>
                    </a:lnTo>
                    <a:lnTo>
                      <a:pt x="890" y="1085"/>
                    </a:lnTo>
                    <a:lnTo>
                      <a:pt x="877" y="1083"/>
                    </a:lnTo>
                    <a:lnTo>
                      <a:pt x="865" y="1083"/>
                    </a:lnTo>
                    <a:lnTo>
                      <a:pt x="854" y="1082"/>
                    </a:lnTo>
                    <a:lnTo>
                      <a:pt x="692" y="1079"/>
                    </a:lnTo>
                    <a:lnTo>
                      <a:pt x="465" y="1079"/>
                    </a:lnTo>
                    <a:lnTo>
                      <a:pt x="428" y="1079"/>
                    </a:lnTo>
                    <a:lnTo>
                      <a:pt x="392" y="1079"/>
                    </a:lnTo>
                    <a:lnTo>
                      <a:pt x="358" y="1079"/>
                    </a:lnTo>
                    <a:lnTo>
                      <a:pt x="326" y="1079"/>
                    </a:lnTo>
                    <a:lnTo>
                      <a:pt x="296" y="1080"/>
                    </a:lnTo>
                    <a:lnTo>
                      <a:pt x="268" y="1080"/>
                    </a:lnTo>
                    <a:lnTo>
                      <a:pt x="241" y="1080"/>
                    </a:lnTo>
                    <a:lnTo>
                      <a:pt x="217" y="1080"/>
                    </a:lnTo>
                    <a:lnTo>
                      <a:pt x="193" y="1080"/>
                    </a:lnTo>
                    <a:lnTo>
                      <a:pt x="168" y="1081"/>
                    </a:lnTo>
                    <a:lnTo>
                      <a:pt x="143" y="1081"/>
                    </a:lnTo>
                    <a:lnTo>
                      <a:pt x="116" y="1082"/>
                    </a:lnTo>
                    <a:lnTo>
                      <a:pt x="89" y="1082"/>
                    </a:lnTo>
                    <a:lnTo>
                      <a:pt x="60" y="1083"/>
                    </a:lnTo>
                    <a:lnTo>
                      <a:pt x="31" y="1083"/>
                    </a:lnTo>
                    <a:lnTo>
                      <a:pt x="0" y="1084"/>
                    </a:lnTo>
                    <a:lnTo>
                      <a:pt x="0" y="0"/>
                    </a:lnTo>
                    <a:lnTo>
                      <a:pt x="16" y="1"/>
                    </a:lnTo>
                    <a:lnTo>
                      <a:pt x="33" y="2"/>
                    </a:lnTo>
                    <a:lnTo>
                      <a:pt x="51" y="3"/>
                    </a:lnTo>
                    <a:lnTo>
                      <a:pt x="69" y="3"/>
                    </a:lnTo>
                    <a:lnTo>
                      <a:pt x="87" y="3"/>
                    </a:lnTo>
                    <a:lnTo>
                      <a:pt x="104" y="2"/>
                    </a:lnTo>
                    <a:lnTo>
                      <a:pt x="121" y="1"/>
                    </a:lnTo>
                    <a:lnTo>
                      <a:pt x="139" y="0"/>
                    </a:lnTo>
                    <a:lnTo>
                      <a:pt x="139" y="1003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16"/>
              <p:cNvSpPr>
                <a:spLocks noEditPoints="1"/>
              </p:cNvSpPr>
              <p:nvPr userDrawn="1"/>
            </p:nvSpPr>
            <p:spPr bwMode="auto">
              <a:xfrm>
                <a:off x="2324" y="1704"/>
                <a:ext cx="59" cy="65"/>
              </a:xfrm>
              <a:custGeom>
                <a:avLst/>
                <a:gdLst/>
                <a:ahLst/>
                <a:cxnLst>
                  <a:cxn ang="0">
                    <a:pos x="0" y="1103"/>
                  </a:cxn>
                  <a:cxn ang="0">
                    <a:pos x="493" y="0"/>
                  </a:cxn>
                  <a:cxn ang="0">
                    <a:pos x="528" y="0"/>
                  </a:cxn>
                  <a:cxn ang="0">
                    <a:pos x="1001" y="1103"/>
                  </a:cxn>
                  <a:cxn ang="0">
                    <a:pos x="968" y="1100"/>
                  </a:cxn>
                  <a:cxn ang="0">
                    <a:pos x="959" y="1100"/>
                  </a:cxn>
                  <a:cxn ang="0">
                    <a:pos x="954" y="1100"/>
                  </a:cxn>
                  <a:cxn ang="0">
                    <a:pos x="945" y="1099"/>
                  </a:cxn>
                  <a:cxn ang="0">
                    <a:pos x="920" y="1098"/>
                  </a:cxn>
                  <a:cxn ang="0">
                    <a:pos x="894" y="1098"/>
                  </a:cxn>
                  <a:cxn ang="0">
                    <a:pos x="871" y="1099"/>
                  </a:cxn>
                  <a:cxn ang="0">
                    <a:pos x="836" y="1103"/>
                  </a:cxn>
                  <a:cxn ang="0">
                    <a:pos x="820" y="1057"/>
                  </a:cxn>
                  <a:cxn ang="0">
                    <a:pos x="805" y="1016"/>
                  </a:cxn>
                  <a:cxn ang="0">
                    <a:pos x="794" y="983"/>
                  </a:cxn>
                  <a:cxn ang="0">
                    <a:pos x="784" y="957"/>
                  </a:cxn>
                  <a:cxn ang="0">
                    <a:pos x="778" y="940"/>
                  </a:cxn>
                  <a:cxn ang="0">
                    <a:pos x="771" y="922"/>
                  </a:cxn>
                  <a:cxn ang="0">
                    <a:pos x="763" y="902"/>
                  </a:cxn>
                  <a:cxn ang="0">
                    <a:pos x="753" y="879"/>
                  </a:cxn>
                  <a:cxn ang="0">
                    <a:pos x="744" y="855"/>
                  </a:cxn>
                  <a:cxn ang="0">
                    <a:pos x="734" y="831"/>
                  </a:cxn>
                  <a:cxn ang="0">
                    <a:pos x="725" y="805"/>
                  </a:cxn>
                  <a:cxn ang="0">
                    <a:pos x="714" y="780"/>
                  </a:cxn>
                  <a:cxn ang="0">
                    <a:pos x="705" y="754"/>
                  </a:cxn>
                  <a:cxn ang="0">
                    <a:pos x="693" y="729"/>
                  </a:cxn>
                  <a:cxn ang="0">
                    <a:pos x="682" y="702"/>
                  </a:cxn>
                  <a:cxn ang="0">
                    <a:pos x="671" y="676"/>
                  </a:cxn>
                  <a:cxn ang="0">
                    <a:pos x="270" y="676"/>
                  </a:cxn>
                  <a:cxn ang="0">
                    <a:pos x="231" y="775"/>
                  </a:cxn>
                  <a:cxn ang="0">
                    <a:pos x="183" y="900"/>
                  </a:cxn>
                  <a:cxn ang="0">
                    <a:pos x="148" y="998"/>
                  </a:cxn>
                  <a:cxn ang="0">
                    <a:pos x="115" y="1103"/>
                  </a:cxn>
                  <a:cxn ang="0">
                    <a:pos x="90" y="1100"/>
                  </a:cxn>
                  <a:cxn ang="0">
                    <a:pos x="81" y="1100"/>
                  </a:cxn>
                  <a:cxn ang="0">
                    <a:pos x="75" y="1099"/>
                  </a:cxn>
                  <a:cxn ang="0">
                    <a:pos x="56" y="1098"/>
                  </a:cxn>
                  <a:cxn ang="0">
                    <a:pos x="39" y="1098"/>
                  </a:cxn>
                  <a:cxn ang="0">
                    <a:pos x="23" y="1099"/>
                  </a:cxn>
                  <a:cxn ang="0">
                    <a:pos x="0" y="1103"/>
                  </a:cxn>
                  <a:cxn ang="0">
                    <a:pos x="646" y="611"/>
                  </a:cxn>
                  <a:cxn ang="0">
                    <a:pos x="473" y="207"/>
                  </a:cxn>
                  <a:cxn ang="0">
                    <a:pos x="300" y="611"/>
                  </a:cxn>
                  <a:cxn ang="0">
                    <a:pos x="646" y="611"/>
                  </a:cxn>
                </a:cxnLst>
                <a:rect l="0" t="0" r="r" b="b"/>
                <a:pathLst>
                  <a:path w="1001" h="1103">
                    <a:moveTo>
                      <a:pt x="0" y="1103"/>
                    </a:moveTo>
                    <a:lnTo>
                      <a:pt x="493" y="0"/>
                    </a:lnTo>
                    <a:lnTo>
                      <a:pt x="528" y="0"/>
                    </a:lnTo>
                    <a:lnTo>
                      <a:pt x="1001" y="1103"/>
                    </a:lnTo>
                    <a:lnTo>
                      <a:pt x="968" y="1100"/>
                    </a:lnTo>
                    <a:lnTo>
                      <a:pt x="959" y="1100"/>
                    </a:lnTo>
                    <a:lnTo>
                      <a:pt x="954" y="1100"/>
                    </a:lnTo>
                    <a:lnTo>
                      <a:pt x="945" y="1099"/>
                    </a:lnTo>
                    <a:lnTo>
                      <a:pt x="920" y="1098"/>
                    </a:lnTo>
                    <a:lnTo>
                      <a:pt x="894" y="1098"/>
                    </a:lnTo>
                    <a:lnTo>
                      <a:pt x="871" y="1099"/>
                    </a:lnTo>
                    <a:lnTo>
                      <a:pt x="836" y="1103"/>
                    </a:lnTo>
                    <a:lnTo>
                      <a:pt x="820" y="1057"/>
                    </a:lnTo>
                    <a:lnTo>
                      <a:pt x="805" y="1016"/>
                    </a:lnTo>
                    <a:lnTo>
                      <a:pt x="794" y="983"/>
                    </a:lnTo>
                    <a:lnTo>
                      <a:pt x="784" y="957"/>
                    </a:lnTo>
                    <a:lnTo>
                      <a:pt x="778" y="940"/>
                    </a:lnTo>
                    <a:lnTo>
                      <a:pt x="771" y="922"/>
                    </a:lnTo>
                    <a:lnTo>
                      <a:pt x="763" y="902"/>
                    </a:lnTo>
                    <a:lnTo>
                      <a:pt x="753" y="879"/>
                    </a:lnTo>
                    <a:lnTo>
                      <a:pt x="744" y="855"/>
                    </a:lnTo>
                    <a:lnTo>
                      <a:pt x="734" y="831"/>
                    </a:lnTo>
                    <a:lnTo>
                      <a:pt x="725" y="805"/>
                    </a:lnTo>
                    <a:lnTo>
                      <a:pt x="714" y="780"/>
                    </a:lnTo>
                    <a:lnTo>
                      <a:pt x="705" y="754"/>
                    </a:lnTo>
                    <a:lnTo>
                      <a:pt x="693" y="729"/>
                    </a:lnTo>
                    <a:lnTo>
                      <a:pt x="682" y="702"/>
                    </a:lnTo>
                    <a:lnTo>
                      <a:pt x="671" y="676"/>
                    </a:lnTo>
                    <a:lnTo>
                      <a:pt x="270" y="676"/>
                    </a:lnTo>
                    <a:lnTo>
                      <a:pt x="231" y="775"/>
                    </a:lnTo>
                    <a:lnTo>
                      <a:pt x="183" y="900"/>
                    </a:lnTo>
                    <a:lnTo>
                      <a:pt x="148" y="998"/>
                    </a:lnTo>
                    <a:lnTo>
                      <a:pt x="115" y="1103"/>
                    </a:lnTo>
                    <a:lnTo>
                      <a:pt x="90" y="1100"/>
                    </a:lnTo>
                    <a:lnTo>
                      <a:pt x="81" y="1100"/>
                    </a:lnTo>
                    <a:lnTo>
                      <a:pt x="75" y="1099"/>
                    </a:lnTo>
                    <a:lnTo>
                      <a:pt x="56" y="1098"/>
                    </a:lnTo>
                    <a:lnTo>
                      <a:pt x="39" y="1098"/>
                    </a:lnTo>
                    <a:lnTo>
                      <a:pt x="23" y="1099"/>
                    </a:lnTo>
                    <a:lnTo>
                      <a:pt x="0" y="1103"/>
                    </a:lnTo>
                    <a:close/>
                    <a:moveTo>
                      <a:pt x="646" y="611"/>
                    </a:moveTo>
                    <a:lnTo>
                      <a:pt x="473" y="207"/>
                    </a:lnTo>
                    <a:lnTo>
                      <a:pt x="300" y="611"/>
                    </a:lnTo>
                    <a:lnTo>
                      <a:pt x="646" y="611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17"/>
              <p:cNvSpPr>
                <a:spLocks/>
              </p:cNvSpPr>
              <p:nvPr userDrawn="1"/>
            </p:nvSpPr>
            <p:spPr bwMode="auto">
              <a:xfrm>
                <a:off x="2276" y="1706"/>
                <a:ext cx="46" cy="62"/>
              </a:xfrm>
              <a:custGeom>
                <a:avLst/>
                <a:gdLst/>
                <a:ahLst/>
                <a:cxnLst>
                  <a:cxn ang="0">
                    <a:pos x="509" y="937"/>
                  </a:cxn>
                  <a:cxn ang="0">
                    <a:pos x="164" y="535"/>
                  </a:cxn>
                  <a:cxn ang="0">
                    <a:pos x="160" y="531"/>
                  </a:cxn>
                  <a:cxn ang="0">
                    <a:pos x="154" y="528"/>
                  </a:cxn>
                  <a:cxn ang="0">
                    <a:pos x="149" y="527"/>
                  </a:cxn>
                  <a:cxn ang="0">
                    <a:pos x="143" y="526"/>
                  </a:cxn>
                  <a:cxn ang="0">
                    <a:pos x="142" y="527"/>
                  </a:cxn>
                  <a:cxn ang="0">
                    <a:pos x="141" y="527"/>
                  </a:cxn>
                  <a:cxn ang="0">
                    <a:pos x="138" y="528"/>
                  </a:cxn>
                  <a:cxn ang="0">
                    <a:pos x="137" y="531"/>
                  </a:cxn>
                  <a:cxn ang="0">
                    <a:pos x="137" y="1081"/>
                  </a:cxn>
                  <a:cxn ang="0">
                    <a:pos x="110" y="1078"/>
                  </a:cxn>
                  <a:cxn ang="0">
                    <a:pos x="98" y="1078"/>
                  </a:cxn>
                  <a:cxn ang="0">
                    <a:pos x="90" y="1077"/>
                  </a:cxn>
                  <a:cxn ang="0">
                    <a:pos x="69" y="1076"/>
                  </a:cxn>
                  <a:cxn ang="0">
                    <a:pos x="37" y="1077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39" y="4"/>
                  </a:cxn>
                  <a:cxn ang="0">
                    <a:pos x="69" y="5"/>
                  </a:cxn>
                  <a:cxn ang="0">
                    <a:pos x="95" y="4"/>
                  </a:cxn>
                  <a:cxn ang="0">
                    <a:pos x="137" y="0"/>
                  </a:cxn>
                  <a:cxn ang="0">
                    <a:pos x="137" y="489"/>
                  </a:cxn>
                  <a:cxn ang="0">
                    <a:pos x="142" y="491"/>
                  </a:cxn>
                  <a:cxn ang="0">
                    <a:pos x="145" y="492"/>
                  </a:cxn>
                  <a:cxn ang="0">
                    <a:pos x="151" y="491"/>
                  </a:cxn>
                  <a:cxn ang="0">
                    <a:pos x="160" y="489"/>
                  </a:cxn>
                  <a:cxn ang="0">
                    <a:pos x="168" y="485"/>
                  </a:cxn>
                  <a:cxn ang="0">
                    <a:pos x="178" y="480"/>
                  </a:cxn>
                  <a:cxn ang="0">
                    <a:pos x="184" y="473"/>
                  </a:cxn>
                  <a:cxn ang="0">
                    <a:pos x="192" y="467"/>
                  </a:cxn>
                  <a:cxn ang="0">
                    <a:pos x="201" y="459"/>
                  </a:cxn>
                  <a:cxn ang="0">
                    <a:pos x="210" y="451"/>
                  </a:cxn>
                  <a:cxn ang="0">
                    <a:pos x="221" y="440"/>
                  </a:cxn>
                  <a:cxn ang="0">
                    <a:pos x="234" y="430"/>
                  </a:cxn>
                  <a:cxn ang="0">
                    <a:pos x="247" y="417"/>
                  </a:cxn>
                  <a:cxn ang="0">
                    <a:pos x="261" y="402"/>
                  </a:cxn>
                  <a:cxn ang="0">
                    <a:pos x="650" y="0"/>
                  </a:cxn>
                  <a:cxn ang="0">
                    <a:pos x="685" y="4"/>
                  </a:cxn>
                  <a:cxn ang="0">
                    <a:pos x="712" y="5"/>
                  </a:cxn>
                  <a:cxn ang="0">
                    <a:pos x="736" y="4"/>
                  </a:cxn>
                  <a:cxn ang="0">
                    <a:pos x="773" y="0"/>
                  </a:cxn>
                  <a:cxn ang="0">
                    <a:pos x="416" y="346"/>
                  </a:cxn>
                  <a:cxn ang="0">
                    <a:pos x="283" y="481"/>
                  </a:cxn>
                  <a:cxn ang="0">
                    <a:pos x="414" y="632"/>
                  </a:cxn>
                  <a:cxn ang="0">
                    <a:pos x="569" y="803"/>
                  </a:cxn>
                  <a:cxn ang="0">
                    <a:pos x="665" y="916"/>
                  </a:cxn>
                  <a:cxn ang="0">
                    <a:pos x="791" y="1074"/>
                  </a:cxn>
                  <a:cxn ang="0">
                    <a:pos x="791" y="1081"/>
                  </a:cxn>
                  <a:cxn ang="0">
                    <a:pos x="758" y="1078"/>
                  </a:cxn>
                  <a:cxn ang="0">
                    <a:pos x="748" y="1078"/>
                  </a:cxn>
                  <a:cxn ang="0">
                    <a:pos x="741" y="1078"/>
                  </a:cxn>
                  <a:cxn ang="0">
                    <a:pos x="733" y="1077"/>
                  </a:cxn>
                  <a:cxn ang="0">
                    <a:pos x="706" y="1076"/>
                  </a:cxn>
                  <a:cxn ang="0">
                    <a:pos x="665" y="1077"/>
                  </a:cxn>
                  <a:cxn ang="0">
                    <a:pos x="618" y="1081"/>
                  </a:cxn>
                  <a:cxn ang="0">
                    <a:pos x="588" y="1039"/>
                  </a:cxn>
                  <a:cxn ang="0">
                    <a:pos x="560" y="1002"/>
                  </a:cxn>
                  <a:cxn ang="0">
                    <a:pos x="534" y="968"/>
                  </a:cxn>
                  <a:cxn ang="0">
                    <a:pos x="509" y="937"/>
                  </a:cxn>
                </a:cxnLst>
                <a:rect l="0" t="0" r="r" b="b"/>
                <a:pathLst>
                  <a:path w="791" h="1081">
                    <a:moveTo>
                      <a:pt x="509" y="937"/>
                    </a:moveTo>
                    <a:lnTo>
                      <a:pt x="164" y="535"/>
                    </a:lnTo>
                    <a:lnTo>
                      <a:pt x="160" y="531"/>
                    </a:lnTo>
                    <a:lnTo>
                      <a:pt x="154" y="528"/>
                    </a:lnTo>
                    <a:lnTo>
                      <a:pt x="149" y="527"/>
                    </a:lnTo>
                    <a:lnTo>
                      <a:pt x="143" y="526"/>
                    </a:lnTo>
                    <a:lnTo>
                      <a:pt x="142" y="527"/>
                    </a:lnTo>
                    <a:lnTo>
                      <a:pt x="141" y="527"/>
                    </a:lnTo>
                    <a:lnTo>
                      <a:pt x="138" y="528"/>
                    </a:lnTo>
                    <a:lnTo>
                      <a:pt x="137" y="531"/>
                    </a:lnTo>
                    <a:lnTo>
                      <a:pt x="137" y="1081"/>
                    </a:lnTo>
                    <a:lnTo>
                      <a:pt x="110" y="1078"/>
                    </a:lnTo>
                    <a:lnTo>
                      <a:pt x="98" y="1078"/>
                    </a:lnTo>
                    <a:lnTo>
                      <a:pt x="90" y="1077"/>
                    </a:lnTo>
                    <a:lnTo>
                      <a:pt x="69" y="1076"/>
                    </a:lnTo>
                    <a:lnTo>
                      <a:pt x="37" y="1077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39" y="4"/>
                    </a:lnTo>
                    <a:lnTo>
                      <a:pt x="69" y="5"/>
                    </a:lnTo>
                    <a:lnTo>
                      <a:pt x="95" y="4"/>
                    </a:lnTo>
                    <a:lnTo>
                      <a:pt x="137" y="0"/>
                    </a:lnTo>
                    <a:lnTo>
                      <a:pt x="137" y="489"/>
                    </a:lnTo>
                    <a:lnTo>
                      <a:pt x="142" y="491"/>
                    </a:lnTo>
                    <a:lnTo>
                      <a:pt x="145" y="492"/>
                    </a:lnTo>
                    <a:lnTo>
                      <a:pt x="151" y="491"/>
                    </a:lnTo>
                    <a:lnTo>
                      <a:pt x="160" y="489"/>
                    </a:lnTo>
                    <a:lnTo>
                      <a:pt x="168" y="485"/>
                    </a:lnTo>
                    <a:lnTo>
                      <a:pt x="178" y="480"/>
                    </a:lnTo>
                    <a:lnTo>
                      <a:pt x="184" y="473"/>
                    </a:lnTo>
                    <a:lnTo>
                      <a:pt x="192" y="467"/>
                    </a:lnTo>
                    <a:lnTo>
                      <a:pt x="201" y="459"/>
                    </a:lnTo>
                    <a:lnTo>
                      <a:pt x="210" y="451"/>
                    </a:lnTo>
                    <a:lnTo>
                      <a:pt x="221" y="440"/>
                    </a:lnTo>
                    <a:lnTo>
                      <a:pt x="234" y="430"/>
                    </a:lnTo>
                    <a:lnTo>
                      <a:pt x="247" y="417"/>
                    </a:lnTo>
                    <a:lnTo>
                      <a:pt x="261" y="402"/>
                    </a:lnTo>
                    <a:lnTo>
                      <a:pt x="650" y="0"/>
                    </a:lnTo>
                    <a:lnTo>
                      <a:pt x="685" y="4"/>
                    </a:lnTo>
                    <a:lnTo>
                      <a:pt x="712" y="5"/>
                    </a:lnTo>
                    <a:lnTo>
                      <a:pt x="736" y="4"/>
                    </a:lnTo>
                    <a:lnTo>
                      <a:pt x="773" y="0"/>
                    </a:lnTo>
                    <a:lnTo>
                      <a:pt x="416" y="346"/>
                    </a:lnTo>
                    <a:lnTo>
                      <a:pt x="283" y="481"/>
                    </a:lnTo>
                    <a:lnTo>
                      <a:pt x="414" y="632"/>
                    </a:lnTo>
                    <a:lnTo>
                      <a:pt x="569" y="803"/>
                    </a:lnTo>
                    <a:lnTo>
                      <a:pt x="665" y="916"/>
                    </a:lnTo>
                    <a:lnTo>
                      <a:pt x="791" y="1074"/>
                    </a:lnTo>
                    <a:lnTo>
                      <a:pt x="791" y="1081"/>
                    </a:lnTo>
                    <a:lnTo>
                      <a:pt x="758" y="1078"/>
                    </a:lnTo>
                    <a:lnTo>
                      <a:pt x="748" y="1078"/>
                    </a:lnTo>
                    <a:lnTo>
                      <a:pt x="741" y="1078"/>
                    </a:lnTo>
                    <a:lnTo>
                      <a:pt x="733" y="1077"/>
                    </a:lnTo>
                    <a:lnTo>
                      <a:pt x="706" y="1076"/>
                    </a:lnTo>
                    <a:lnTo>
                      <a:pt x="665" y="1077"/>
                    </a:lnTo>
                    <a:lnTo>
                      <a:pt x="618" y="1081"/>
                    </a:lnTo>
                    <a:lnTo>
                      <a:pt x="588" y="1039"/>
                    </a:lnTo>
                    <a:lnTo>
                      <a:pt x="560" y="1002"/>
                    </a:lnTo>
                    <a:lnTo>
                      <a:pt x="534" y="968"/>
                    </a:lnTo>
                    <a:lnTo>
                      <a:pt x="509" y="937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18"/>
              <p:cNvSpPr>
                <a:spLocks/>
              </p:cNvSpPr>
              <p:nvPr userDrawn="1"/>
            </p:nvSpPr>
            <p:spPr bwMode="auto">
              <a:xfrm>
                <a:off x="2203" y="1706"/>
                <a:ext cx="56" cy="62"/>
              </a:xfrm>
              <a:custGeom>
                <a:avLst/>
                <a:gdLst/>
                <a:ahLst/>
                <a:cxnLst>
                  <a:cxn ang="0">
                    <a:pos x="786" y="218"/>
                  </a:cxn>
                  <a:cxn ang="0">
                    <a:pos x="128" y="985"/>
                  </a:cxn>
                  <a:cxn ang="0">
                    <a:pos x="105" y="1011"/>
                  </a:cxn>
                  <a:cxn ang="0">
                    <a:pos x="83" y="1037"/>
                  </a:cxn>
                  <a:cxn ang="0">
                    <a:pos x="64" y="1060"/>
                  </a:cxn>
                  <a:cxn ang="0">
                    <a:pos x="48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4" y="4"/>
                  </a:cxn>
                  <a:cxn ang="0">
                    <a:pos x="45" y="5"/>
                  </a:cxn>
                  <a:cxn ang="0">
                    <a:pos x="68" y="5"/>
                  </a:cxn>
                  <a:cxn ang="0">
                    <a:pos x="138" y="0"/>
                  </a:cxn>
                  <a:cxn ang="0">
                    <a:pos x="138" y="826"/>
                  </a:cxn>
                  <a:cxn ang="0">
                    <a:pos x="154" y="826"/>
                  </a:cxn>
                  <a:cxn ang="0">
                    <a:pos x="871" y="0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22" y="1078"/>
                  </a:cxn>
                  <a:cxn ang="0">
                    <a:pos x="903" y="1077"/>
                  </a:cxn>
                  <a:cxn ang="0">
                    <a:pos x="887" y="1076"/>
                  </a:cxn>
                  <a:cxn ang="0">
                    <a:pos x="871" y="1076"/>
                  </a:cxn>
                  <a:cxn ang="0">
                    <a:pos x="858" y="1076"/>
                  </a:cxn>
                  <a:cxn ang="0">
                    <a:pos x="842" y="1077"/>
                  </a:cxn>
                  <a:cxn ang="0">
                    <a:pos x="823" y="1078"/>
                  </a:cxn>
                  <a:cxn ang="0">
                    <a:pos x="802" y="1081"/>
                  </a:cxn>
                  <a:cxn ang="0">
                    <a:pos x="802" y="218"/>
                  </a:cxn>
                  <a:cxn ang="0">
                    <a:pos x="786" y="218"/>
                  </a:cxn>
                </a:cxnLst>
                <a:rect l="0" t="0" r="r" b="b"/>
                <a:pathLst>
                  <a:path w="942" h="1081">
                    <a:moveTo>
                      <a:pt x="786" y="218"/>
                    </a:moveTo>
                    <a:lnTo>
                      <a:pt x="128" y="985"/>
                    </a:lnTo>
                    <a:lnTo>
                      <a:pt x="105" y="1011"/>
                    </a:lnTo>
                    <a:lnTo>
                      <a:pt x="83" y="1037"/>
                    </a:lnTo>
                    <a:lnTo>
                      <a:pt x="64" y="1060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4" y="4"/>
                    </a:lnTo>
                    <a:lnTo>
                      <a:pt x="45" y="5"/>
                    </a:lnTo>
                    <a:lnTo>
                      <a:pt x="68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4" y="826"/>
                    </a:lnTo>
                    <a:lnTo>
                      <a:pt x="871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2" y="1078"/>
                    </a:lnTo>
                    <a:lnTo>
                      <a:pt x="903" y="1077"/>
                    </a:lnTo>
                    <a:lnTo>
                      <a:pt x="887" y="1076"/>
                    </a:lnTo>
                    <a:lnTo>
                      <a:pt x="871" y="1076"/>
                    </a:lnTo>
                    <a:lnTo>
                      <a:pt x="858" y="1076"/>
                    </a:lnTo>
                    <a:lnTo>
                      <a:pt x="842" y="1077"/>
                    </a:lnTo>
                    <a:lnTo>
                      <a:pt x="823" y="1078"/>
                    </a:lnTo>
                    <a:lnTo>
                      <a:pt x="802" y="1081"/>
                    </a:lnTo>
                    <a:lnTo>
                      <a:pt x="802" y="218"/>
                    </a:lnTo>
                    <a:lnTo>
                      <a:pt x="786" y="21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19"/>
              <p:cNvSpPr>
                <a:spLocks noEditPoints="1"/>
              </p:cNvSpPr>
              <p:nvPr userDrawn="1"/>
            </p:nvSpPr>
            <p:spPr bwMode="auto">
              <a:xfrm>
                <a:off x="2117" y="1706"/>
                <a:ext cx="74" cy="62"/>
              </a:xfrm>
              <a:custGeom>
                <a:avLst/>
                <a:gdLst/>
                <a:ahLst/>
                <a:cxnLst>
                  <a:cxn ang="0">
                    <a:pos x="494" y="139"/>
                  </a:cxn>
                  <a:cxn ang="0">
                    <a:pos x="390" y="165"/>
                  </a:cxn>
                  <a:cxn ang="0">
                    <a:pos x="303" y="213"/>
                  </a:cxn>
                  <a:cxn ang="0">
                    <a:pos x="239" y="277"/>
                  </a:cxn>
                  <a:cxn ang="0">
                    <a:pos x="191" y="358"/>
                  </a:cxn>
                  <a:cxn ang="0">
                    <a:pos x="161" y="452"/>
                  </a:cxn>
                  <a:cxn ang="0">
                    <a:pos x="155" y="560"/>
                  </a:cxn>
                  <a:cxn ang="0">
                    <a:pos x="184" y="688"/>
                  </a:cxn>
                  <a:cxn ang="0">
                    <a:pos x="249" y="797"/>
                  </a:cxn>
                  <a:cxn ang="0">
                    <a:pos x="350" y="878"/>
                  </a:cxn>
                  <a:cxn ang="0">
                    <a:pos x="478" y="922"/>
                  </a:cxn>
                  <a:cxn ang="0">
                    <a:pos x="565" y="0"/>
                  </a:cxn>
                  <a:cxn ang="0">
                    <a:pos x="654" y="5"/>
                  </a:cxn>
                  <a:cxn ang="0">
                    <a:pos x="746" y="84"/>
                  </a:cxn>
                  <a:cxn ang="0">
                    <a:pos x="938" y="116"/>
                  </a:cxn>
                  <a:cxn ang="0">
                    <a:pos x="1035" y="156"/>
                  </a:cxn>
                  <a:cxn ang="0">
                    <a:pos x="1118" y="209"/>
                  </a:cxn>
                  <a:cxn ang="0">
                    <a:pos x="1173" y="263"/>
                  </a:cxn>
                  <a:cxn ang="0">
                    <a:pos x="1229" y="352"/>
                  </a:cxn>
                  <a:cxn ang="0">
                    <a:pos x="1255" y="423"/>
                  </a:cxn>
                  <a:cxn ang="0">
                    <a:pos x="1267" y="501"/>
                  </a:cxn>
                  <a:cxn ang="0">
                    <a:pos x="1263" y="602"/>
                  </a:cxn>
                  <a:cxn ang="0">
                    <a:pos x="1230" y="710"/>
                  </a:cxn>
                  <a:cxn ang="0">
                    <a:pos x="1169" y="805"/>
                  </a:cxn>
                  <a:cxn ang="0">
                    <a:pos x="1081" y="886"/>
                  </a:cxn>
                  <a:cxn ang="0">
                    <a:pos x="965" y="945"/>
                  </a:cxn>
                  <a:cxn ang="0">
                    <a:pos x="828" y="978"/>
                  </a:cxn>
                  <a:cxn ang="0">
                    <a:pos x="703" y="1081"/>
                  </a:cxn>
                  <a:cxn ang="0">
                    <a:pos x="612" y="1076"/>
                  </a:cxn>
                  <a:cxn ang="0">
                    <a:pos x="521" y="986"/>
                  </a:cxn>
                  <a:cxn ang="0">
                    <a:pos x="365" y="965"/>
                  </a:cxn>
                  <a:cxn ang="0">
                    <a:pos x="279" y="935"/>
                  </a:cxn>
                  <a:cxn ang="0">
                    <a:pos x="175" y="877"/>
                  </a:cxn>
                  <a:cxn ang="0">
                    <a:pos x="116" y="825"/>
                  </a:cxn>
                  <a:cxn ang="0">
                    <a:pos x="67" y="764"/>
                  </a:cxn>
                  <a:cxn ang="0">
                    <a:pos x="32" y="696"/>
                  </a:cxn>
                  <a:cxn ang="0">
                    <a:pos x="10" y="625"/>
                  </a:cxn>
                  <a:cxn ang="0">
                    <a:pos x="1" y="501"/>
                  </a:cxn>
                  <a:cxn ang="0">
                    <a:pos x="16" y="410"/>
                  </a:cxn>
                  <a:cxn ang="0">
                    <a:pos x="44" y="339"/>
                  </a:cxn>
                  <a:cxn ang="0">
                    <a:pos x="84" y="276"/>
                  </a:cxn>
                  <a:cxn ang="0">
                    <a:pos x="136" y="220"/>
                  </a:cxn>
                  <a:cxn ang="0">
                    <a:pos x="201" y="173"/>
                  </a:cxn>
                  <a:cxn ang="0">
                    <a:pos x="310" y="121"/>
                  </a:cxn>
                  <a:cxn ang="0">
                    <a:pos x="479" y="87"/>
                  </a:cxn>
                  <a:cxn ang="0">
                    <a:pos x="1112" y="493"/>
                  </a:cxn>
                  <a:cxn ang="0">
                    <a:pos x="1092" y="399"/>
                  </a:cxn>
                  <a:cxn ang="0">
                    <a:pos x="1052" y="313"/>
                  </a:cxn>
                  <a:cxn ang="0">
                    <a:pos x="993" y="241"/>
                  </a:cxn>
                  <a:cxn ang="0">
                    <a:pos x="913" y="185"/>
                  </a:cxn>
                  <a:cxn ang="0">
                    <a:pos x="816" y="147"/>
                  </a:cxn>
                  <a:cxn ang="0">
                    <a:pos x="703" y="136"/>
                  </a:cxn>
                  <a:cxn ang="0">
                    <a:pos x="817" y="917"/>
                  </a:cxn>
                  <a:cxn ang="0">
                    <a:pos x="940" y="864"/>
                  </a:cxn>
                  <a:cxn ang="0">
                    <a:pos x="1033" y="778"/>
                  </a:cxn>
                  <a:cxn ang="0">
                    <a:pos x="1092" y="664"/>
                  </a:cxn>
                  <a:cxn ang="0">
                    <a:pos x="1113" y="533"/>
                  </a:cxn>
                </a:cxnLst>
                <a:rect l="0" t="0" r="r" b="b"/>
                <a:pathLst>
                  <a:path w="1268" h="1081">
                    <a:moveTo>
                      <a:pt x="565" y="930"/>
                    </a:moveTo>
                    <a:lnTo>
                      <a:pt x="565" y="136"/>
                    </a:lnTo>
                    <a:lnTo>
                      <a:pt x="541" y="136"/>
                    </a:lnTo>
                    <a:lnTo>
                      <a:pt x="517" y="137"/>
                    </a:lnTo>
                    <a:lnTo>
                      <a:pt x="494" y="139"/>
                    </a:lnTo>
                    <a:lnTo>
                      <a:pt x="472" y="143"/>
                    </a:lnTo>
                    <a:lnTo>
                      <a:pt x="451" y="146"/>
                    </a:lnTo>
                    <a:lnTo>
                      <a:pt x="429" y="152"/>
                    </a:lnTo>
                    <a:lnTo>
                      <a:pt x="409" y="158"/>
                    </a:lnTo>
                    <a:lnTo>
                      <a:pt x="390" y="165"/>
                    </a:lnTo>
                    <a:lnTo>
                      <a:pt x="371" y="174"/>
                    </a:lnTo>
                    <a:lnTo>
                      <a:pt x="352" y="182"/>
                    </a:lnTo>
                    <a:lnTo>
                      <a:pt x="335" y="192"/>
                    </a:lnTo>
                    <a:lnTo>
                      <a:pt x="319" y="202"/>
                    </a:lnTo>
                    <a:lnTo>
                      <a:pt x="303" y="213"/>
                    </a:lnTo>
                    <a:lnTo>
                      <a:pt x="288" y="224"/>
                    </a:lnTo>
                    <a:lnTo>
                      <a:pt x="275" y="237"/>
                    </a:lnTo>
                    <a:lnTo>
                      <a:pt x="262" y="249"/>
                    </a:lnTo>
                    <a:lnTo>
                      <a:pt x="250" y="263"/>
                    </a:lnTo>
                    <a:lnTo>
                      <a:pt x="239" y="277"/>
                    </a:lnTo>
                    <a:lnTo>
                      <a:pt x="227" y="292"/>
                    </a:lnTo>
                    <a:lnTo>
                      <a:pt x="217" y="308"/>
                    </a:lnTo>
                    <a:lnTo>
                      <a:pt x="208" y="324"/>
                    </a:lnTo>
                    <a:lnTo>
                      <a:pt x="198" y="341"/>
                    </a:lnTo>
                    <a:lnTo>
                      <a:pt x="191" y="358"/>
                    </a:lnTo>
                    <a:lnTo>
                      <a:pt x="184" y="376"/>
                    </a:lnTo>
                    <a:lnTo>
                      <a:pt x="176" y="395"/>
                    </a:lnTo>
                    <a:lnTo>
                      <a:pt x="171" y="413"/>
                    </a:lnTo>
                    <a:lnTo>
                      <a:pt x="166" y="432"/>
                    </a:lnTo>
                    <a:lnTo>
                      <a:pt x="161" y="452"/>
                    </a:lnTo>
                    <a:lnTo>
                      <a:pt x="158" y="472"/>
                    </a:lnTo>
                    <a:lnTo>
                      <a:pt x="156" y="492"/>
                    </a:lnTo>
                    <a:lnTo>
                      <a:pt x="155" y="513"/>
                    </a:lnTo>
                    <a:lnTo>
                      <a:pt x="155" y="533"/>
                    </a:lnTo>
                    <a:lnTo>
                      <a:pt x="155" y="560"/>
                    </a:lnTo>
                    <a:lnTo>
                      <a:pt x="158" y="587"/>
                    </a:lnTo>
                    <a:lnTo>
                      <a:pt x="161" y="613"/>
                    </a:lnTo>
                    <a:lnTo>
                      <a:pt x="168" y="639"/>
                    </a:lnTo>
                    <a:lnTo>
                      <a:pt x="174" y="663"/>
                    </a:lnTo>
                    <a:lnTo>
                      <a:pt x="184" y="688"/>
                    </a:lnTo>
                    <a:lnTo>
                      <a:pt x="193" y="711"/>
                    </a:lnTo>
                    <a:lnTo>
                      <a:pt x="206" y="734"/>
                    </a:lnTo>
                    <a:lnTo>
                      <a:pt x="219" y="757"/>
                    </a:lnTo>
                    <a:lnTo>
                      <a:pt x="233" y="777"/>
                    </a:lnTo>
                    <a:lnTo>
                      <a:pt x="249" y="797"/>
                    </a:lnTo>
                    <a:lnTo>
                      <a:pt x="266" y="815"/>
                    </a:lnTo>
                    <a:lnTo>
                      <a:pt x="285" y="833"/>
                    </a:lnTo>
                    <a:lnTo>
                      <a:pt x="305" y="849"/>
                    </a:lnTo>
                    <a:lnTo>
                      <a:pt x="327" y="864"/>
                    </a:lnTo>
                    <a:lnTo>
                      <a:pt x="350" y="878"/>
                    </a:lnTo>
                    <a:lnTo>
                      <a:pt x="374" y="890"/>
                    </a:lnTo>
                    <a:lnTo>
                      <a:pt x="399" y="901"/>
                    </a:lnTo>
                    <a:lnTo>
                      <a:pt x="424" y="909"/>
                    </a:lnTo>
                    <a:lnTo>
                      <a:pt x="451" y="917"/>
                    </a:lnTo>
                    <a:lnTo>
                      <a:pt x="478" y="922"/>
                    </a:lnTo>
                    <a:lnTo>
                      <a:pt x="507" y="926"/>
                    </a:lnTo>
                    <a:lnTo>
                      <a:pt x="535" y="930"/>
                    </a:lnTo>
                    <a:lnTo>
                      <a:pt x="565" y="930"/>
                    </a:lnTo>
                    <a:close/>
                    <a:moveTo>
                      <a:pt x="565" y="83"/>
                    </a:moveTo>
                    <a:lnTo>
                      <a:pt x="565" y="0"/>
                    </a:lnTo>
                    <a:lnTo>
                      <a:pt x="577" y="2"/>
                    </a:lnTo>
                    <a:lnTo>
                      <a:pt x="591" y="4"/>
                    </a:lnTo>
                    <a:lnTo>
                      <a:pt x="610" y="5"/>
                    </a:lnTo>
                    <a:lnTo>
                      <a:pt x="633" y="5"/>
                    </a:lnTo>
                    <a:lnTo>
                      <a:pt x="654" y="5"/>
                    </a:lnTo>
                    <a:lnTo>
                      <a:pt x="673" y="4"/>
                    </a:lnTo>
                    <a:lnTo>
                      <a:pt x="690" y="2"/>
                    </a:lnTo>
                    <a:lnTo>
                      <a:pt x="703" y="0"/>
                    </a:lnTo>
                    <a:lnTo>
                      <a:pt x="703" y="83"/>
                    </a:lnTo>
                    <a:lnTo>
                      <a:pt x="746" y="84"/>
                    </a:lnTo>
                    <a:lnTo>
                      <a:pt x="787" y="87"/>
                    </a:lnTo>
                    <a:lnTo>
                      <a:pt x="828" y="91"/>
                    </a:lnTo>
                    <a:lnTo>
                      <a:pt x="866" y="97"/>
                    </a:lnTo>
                    <a:lnTo>
                      <a:pt x="903" y="106"/>
                    </a:lnTo>
                    <a:lnTo>
                      <a:pt x="938" y="116"/>
                    </a:lnTo>
                    <a:lnTo>
                      <a:pt x="956" y="121"/>
                    </a:lnTo>
                    <a:lnTo>
                      <a:pt x="973" y="127"/>
                    </a:lnTo>
                    <a:lnTo>
                      <a:pt x="989" y="135"/>
                    </a:lnTo>
                    <a:lnTo>
                      <a:pt x="1005" y="141"/>
                    </a:lnTo>
                    <a:lnTo>
                      <a:pt x="1035" y="156"/>
                    </a:lnTo>
                    <a:lnTo>
                      <a:pt x="1065" y="173"/>
                    </a:lnTo>
                    <a:lnTo>
                      <a:pt x="1079" y="181"/>
                    </a:lnTo>
                    <a:lnTo>
                      <a:pt x="1092" y="190"/>
                    </a:lnTo>
                    <a:lnTo>
                      <a:pt x="1105" y="199"/>
                    </a:lnTo>
                    <a:lnTo>
                      <a:pt x="1118" y="209"/>
                    </a:lnTo>
                    <a:lnTo>
                      <a:pt x="1130" y="220"/>
                    </a:lnTo>
                    <a:lnTo>
                      <a:pt x="1141" y="230"/>
                    </a:lnTo>
                    <a:lnTo>
                      <a:pt x="1152" y="241"/>
                    </a:lnTo>
                    <a:lnTo>
                      <a:pt x="1162" y="251"/>
                    </a:lnTo>
                    <a:lnTo>
                      <a:pt x="1173" y="263"/>
                    </a:lnTo>
                    <a:lnTo>
                      <a:pt x="1183" y="275"/>
                    </a:lnTo>
                    <a:lnTo>
                      <a:pt x="1191" y="286"/>
                    </a:lnTo>
                    <a:lnTo>
                      <a:pt x="1201" y="299"/>
                    </a:lnTo>
                    <a:lnTo>
                      <a:pt x="1215" y="326"/>
                    </a:lnTo>
                    <a:lnTo>
                      <a:pt x="1229" y="352"/>
                    </a:lnTo>
                    <a:lnTo>
                      <a:pt x="1235" y="366"/>
                    </a:lnTo>
                    <a:lnTo>
                      <a:pt x="1241" y="380"/>
                    </a:lnTo>
                    <a:lnTo>
                      <a:pt x="1246" y="395"/>
                    </a:lnTo>
                    <a:lnTo>
                      <a:pt x="1250" y="408"/>
                    </a:lnTo>
                    <a:lnTo>
                      <a:pt x="1255" y="423"/>
                    </a:lnTo>
                    <a:lnTo>
                      <a:pt x="1258" y="438"/>
                    </a:lnTo>
                    <a:lnTo>
                      <a:pt x="1261" y="453"/>
                    </a:lnTo>
                    <a:lnTo>
                      <a:pt x="1264" y="469"/>
                    </a:lnTo>
                    <a:lnTo>
                      <a:pt x="1265" y="485"/>
                    </a:lnTo>
                    <a:lnTo>
                      <a:pt x="1267" y="501"/>
                    </a:lnTo>
                    <a:lnTo>
                      <a:pt x="1268" y="517"/>
                    </a:lnTo>
                    <a:lnTo>
                      <a:pt x="1268" y="533"/>
                    </a:lnTo>
                    <a:lnTo>
                      <a:pt x="1267" y="556"/>
                    </a:lnTo>
                    <a:lnTo>
                      <a:pt x="1265" y="578"/>
                    </a:lnTo>
                    <a:lnTo>
                      <a:pt x="1263" y="602"/>
                    </a:lnTo>
                    <a:lnTo>
                      <a:pt x="1259" y="624"/>
                    </a:lnTo>
                    <a:lnTo>
                      <a:pt x="1253" y="645"/>
                    </a:lnTo>
                    <a:lnTo>
                      <a:pt x="1246" y="667"/>
                    </a:lnTo>
                    <a:lnTo>
                      <a:pt x="1239" y="689"/>
                    </a:lnTo>
                    <a:lnTo>
                      <a:pt x="1230" y="710"/>
                    </a:lnTo>
                    <a:lnTo>
                      <a:pt x="1221" y="730"/>
                    </a:lnTo>
                    <a:lnTo>
                      <a:pt x="1209" y="750"/>
                    </a:lnTo>
                    <a:lnTo>
                      <a:pt x="1196" y="769"/>
                    </a:lnTo>
                    <a:lnTo>
                      <a:pt x="1184" y="787"/>
                    </a:lnTo>
                    <a:lnTo>
                      <a:pt x="1169" y="805"/>
                    </a:lnTo>
                    <a:lnTo>
                      <a:pt x="1153" y="822"/>
                    </a:lnTo>
                    <a:lnTo>
                      <a:pt x="1137" y="839"/>
                    </a:lnTo>
                    <a:lnTo>
                      <a:pt x="1119" y="856"/>
                    </a:lnTo>
                    <a:lnTo>
                      <a:pt x="1100" y="871"/>
                    </a:lnTo>
                    <a:lnTo>
                      <a:pt x="1081" y="886"/>
                    </a:lnTo>
                    <a:lnTo>
                      <a:pt x="1060" y="899"/>
                    </a:lnTo>
                    <a:lnTo>
                      <a:pt x="1037" y="912"/>
                    </a:lnTo>
                    <a:lnTo>
                      <a:pt x="1015" y="923"/>
                    </a:lnTo>
                    <a:lnTo>
                      <a:pt x="991" y="934"/>
                    </a:lnTo>
                    <a:lnTo>
                      <a:pt x="965" y="945"/>
                    </a:lnTo>
                    <a:lnTo>
                      <a:pt x="940" y="953"/>
                    </a:lnTo>
                    <a:lnTo>
                      <a:pt x="912" y="961"/>
                    </a:lnTo>
                    <a:lnTo>
                      <a:pt x="885" y="968"/>
                    </a:lnTo>
                    <a:lnTo>
                      <a:pt x="856" y="974"/>
                    </a:lnTo>
                    <a:lnTo>
                      <a:pt x="828" y="978"/>
                    </a:lnTo>
                    <a:lnTo>
                      <a:pt x="798" y="983"/>
                    </a:lnTo>
                    <a:lnTo>
                      <a:pt x="767" y="985"/>
                    </a:lnTo>
                    <a:lnTo>
                      <a:pt x="735" y="987"/>
                    </a:lnTo>
                    <a:lnTo>
                      <a:pt x="703" y="987"/>
                    </a:lnTo>
                    <a:lnTo>
                      <a:pt x="703" y="1081"/>
                    </a:lnTo>
                    <a:lnTo>
                      <a:pt x="690" y="1078"/>
                    </a:lnTo>
                    <a:lnTo>
                      <a:pt x="674" y="1077"/>
                    </a:lnTo>
                    <a:lnTo>
                      <a:pt x="655" y="1076"/>
                    </a:lnTo>
                    <a:lnTo>
                      <a:pt x="633" y="1076"/>
                    </a:lnTo>
                    <a:lnTo>
                      <a:pt x="612" y="1076"/>
                    </a:lnTo>
                    <a:lnTo>
                      <a:pt x="592" y="1077"/>
                    </a:lnTo>
                    <a:lnTo>
                      <a:pt x="577" y="1078"/>
                    </a:lnTo>
                    <a:lnTo>
                      <a:pt x="565" y="1081"/>
                    </a:lnTo>
                    <a:lnTo>
                      <a:pt x="565" y="987"/>
                    </a:lnTo>
                    <a:lnTo>
                      <a:pt x="521" y="986"/>
                    </a:lnTo>
                    <a:lnTo>
                      <a:pt x="480" y="984"/>
                    </a:lnTo>
                    <a:lnTo>
                      <a:pt x="440" y="978"/>
                    </a:lnTo>
                    <a:lnTo>
                      <a:pt x="402" y="972"/>
                    </a:lnTo>
                    <a:lnTo>
                      <a:pt x="383" y="969"/>
                    </a:lnTo>
                    <a:lnTo>
                      <a:pt x="365" y="965"/>
                    </a:lnTo>
                    <a:lnTo>
                      <a:pt x="347" y="959"/>
                    </a:lnTo>
                    <a:lnTo>
                      <a:pt x="329" y="954"/>
                    </a:lnTo>
                    <a:lnTo>
                      <a:pt x="312" y="948"/>
                    </a:lnTo>
                    <a:lnTo>
                      <a:pt x="295" y="941"/>
                    </a:lnTo>
                    <a:lnTo>
                      <a:pt x="279" y="935"/>
                    </a:lnTo>
                    <a:lnTo>
                      <a:pt x="262" y="928"/>
                    </a:lnTo>
                    <a:lnTo>
                      <a:pt x="231" y="912"/>
                    </a:lnTo>
                    <a:lnTo>
                      <a:pt x="203" y="895"/>
                    </a:lnTo>
                    <a:lnTo>
                      <a:pt x="189" y="886"/>
                    </a:lnTo>
                    <a:lnTo>
                      <a:pt x="175" y="877"/>
                    </a:lnTo>
                    <a:lnTo>
                      <a:pt x="162" y="867"/>
                    </a:lnTo>
                    <a:lnTo>
                      <a:pt x="150" y="856"/>
                    </a:lnTo>
                    <a:lnTo>
                      <a:pt x="138" y="846"/>
                    </a:lnTo>
                    <a:lnTo>
                      <a:pt x="126" y="835"/>
                    </a:lnTo>
                    <a:lnTo>
                      <a:pt x="116" y="825"/>
                    </a:lnTo>
                    <a:lnTo>
                      <a:pt x="105" y="813"/>
                    </a:lnTo>
                    <a:lnTo>
                      <a:pt x="95" y="801"/>
                    </a:lnTo>
                    <a:lnTo>
                      <a:pt x="85" y="788"/>
                    </a:lnTo>
                    <a:lnTo>
                      <a:pt x="76" y="777"/>
                    </a:lnTo>
                    <a:lnTo>
                      <a:pt x="67" y="764"/>
                    </a:lnTo>
                    <a:lnTo>
                      <a:pt x="59" y="750"/>
                    </a:lnTo>
                    <a:lnTo>
                      <a:pt x="51" y="738"/>
                    </a:lnTo>
                    <a:lnTo>
                      <a:pt x="44" y="724"/>
                    </a:lnTo>
                    <a:lnTo>
                      <a:pt x="37" y="710"/>
                    </a:lnTo>
                    <a:lnTo>
                      <a:pt x="32" y="696"/>
                    </a:lnTo>
                    <a:lnTo>
                      <a:pt x="26" y="682"/>
                    </a:lnTo>
                    <a:lnTo>
                      <a:pt x="21" y="669"/>
                    </a:lnTo>
                    <a:lnTo>
                      <a:pt x="17" y="654"/>
                    </a:lnTo>
                    <a:lnTo>
                      <a:pt x="13" y="640"/>
                    </a:lnTo>
                    <a:lnTo>
                      <a:pt x="10" y="625"/>
                    </a:lnTo>
                    <a:lnTo>
                      <a:pt x="7" y="610"/>
                    </a:lnTo>
                    <a:lnTo>
                      <a:pt x="5" y="595"/>
                    </a:lnTo>
                    <a:lnTo>
                      <a:pt x="1" y="565"/>
                    </a:lnTo>
                    <a:lnTo>
                      <a:pt x="0" y="533"/>
                    </a:lnTo>
                    <a:lnTo>
                      <a:pt x="1" y="501"/>
                    </a:lnTo>
                    <a:lnTo>
                      <a:pt x="5" y="469"/>
                    </a:lnTo>
                    <a:lnTo>
                      <a:pt x="7" y="454"/>
                    </a:lnTo>
                    <a:lnTo>
                      <a:pt x="10" y="439"/>
                    </a:lnTo>
                    <a:lnTo>
                      <a:pt x="13" y="424"/>
                    </a:lnTo>
                    <a:lnTo>
                      <a:pt x="16" y="410"/>
                    </a:lnTo>
                    <a:lnTo>
                      <a:pt x="21" y="395"/>
                    </a:lnTo>
                    <a:lnTo>
                      <a:pt x="26" y="381"/>
                    </a:lnTo>
                    <a:lnTo>
                      <a:pt x="31" y="367"/>
                    </a:lnTo>
                    <a:lnTo>
                      <a:pt x="37" y="353"/>
                    </a:lnTo>
                    <a:lnTo>
                      <a:pt x="44" y="339"/>
                    </a:lnTo>
                    <a:lnTo>
                      <a:pt x="50" y="327"/>
                    </a:lnTo>
                    <a:lnTo>
                      <a:pt x="57" y="313"/>
                    </a:lnTo>
                    <a:lnTo>
                      <a:pt x="66" y="300"/>
                    </a:lnTo>
                    <a:lnTo>
                      <a:pt x="74" y="287"/>
                    </a:lnTo>
                    <a:lnTo>
                      <a:pt x="84" y="276"/>
                    </a:lnTo>
                    <a:lnTo>
                      <a:pt x="94" y="264"/>
                    </a:lnTo>
                    <a:lnTo>
                      <a:pt x="103" y="252"/>
                    </a:lnTo>
                    <a:lnTo>
                      <a:pt x="114" y="241"/>
                    </a:lnTo>
                    <a:lnTo>
                      <a:pt x="124" y="230"/>
                    </a:lnTo>
                    <a:lnTo>
                      <a:pt x="136" y="220"/>
                    </a:lnTo>
                    <a:lnTo>
                      <a:pt x="148" y="210"/>
                    </a:lnTo>
                    <a:lnTo>
                      <a:pt x="160" y="200"/>
                    </a:lnTo>
                    <a:lnTo>
                      <a:pt x="173" y="191"/>
                    </a:lnTo>
                    <a:lnTo>
                      <a:pt x="187" y="181"/>
                    </a:lnTo>
                    <a:lnTo>
                      <a:pt x="201" y="173"/>
                    </a:lnTo>
                    <a:lnTo>
                      <a:pt x="229" y="157"/>
                    </a:lnTo>
                    <a:lnTo>
                      <a:pt x="260" y="141"/>
                    </a:lnTo>
                    <a:lnTo>
                      <a:pt x="276" y="135"/>
                    </a:lnTo>
                    <a:lnTo>
                      <a:pt x="293" y="127"/>
                    </a:lnTo>
                    <a:lnTo>
                      <a:pt x="310" y="121"/>
                    </a:lnTo>
                    <a:lnTo>
                      <a:pt x="327" y="116"/>
                    </a:lnTo>
                    <a:lnTo>
                      <a:pt x="363" y="106"/>
                    </a:lnTo>
                    <a:lnTo>
                      <a:pt x="400" y="97"/>
                    </a:lnTo>
                    <a:lnTo>
                      <a:pt x="439" y="91"/>
                    </a:lnTo>
                    <a:lnTo>
                      <a:pt x="479" y="87"/>
                    </a:lnTo>
                    <a:lnTo>
                      <a:pt x="521" y="84"/>
                    </a:lnTo>
                    <a:lnTo>
                      <a:pt x="565" y="83"/>
                    </a:lnTo>
                    <a:close/>
                    <a:moveTo>
                      <a:pt x="1113" y="533"/>
                    </a:moveTo>
                    <a:lnTo>
                      <a:pt x="1113" y="513"/>
                    </a:lnTo>
                    <a:lnTo>
                      <a:pt x="1112" y="493"/>
                    </a:lnTo>
                    <a:lnTo>
                      <a:pt x="1109" y="473"/>
                    </a:lnTo>
                    <a:lnTo>
                      <a:pt x="1106" y="454"/>
                    </a:lnTo>
                    <a:lnTo>
                      <a:pt x="1102" y="435"/>
                    </a:lnTo>
                    <a:lnTo>
                      <a:pt x="1098" y="417"/>
                    </a:lnTo>
                    <a:lnTo>
                      <a:pt x="1092" y="399"/>
                    </a:lnTo>
                    <a:lnTo>
                      <a:pt x="1086" y="381"/>
                    </a:lnTo>
                    <a:lnTo>
                      <a:pt x="1079" y="363"/>
                    </a:lnTo>
                    <a:lnTo>
                      <a:pt x="1070" y="346"/>
                    </a:lnTo>
                    <a:lnTo>
                      <a:pt x="1062" y="329"/>
                    </a:lnTo>
                    <a:lnTo>
                      <a:pt x="1052" y="313"/>
                    </a:lnTo>
                    <a:lnTo>
                      <a:pt x="1042" y="298"/>
                    </a:lnTo>
                    <a:lnTo>
                      <a:pt x="1031" y="282"/>
                    </a:lnTo>
                    <a:lnTo>
                      <a:pt x="1018" y="268"/>
                    </a:lnTo>
                    <a:lnTo>
                      <a:pt x="1006" y="255"/>
                    </a:lnTo>
                    <a:lnTo>
                      <a:pt x="993" y="241"/>
                    </a:lnTo>
                    <a:lnTo>
                      <a:pt x="979" y="228"/>
                    </a:lnTo>
                    <a:lnTo>
                      <a:pt x="964" y="216"/>
                    </a:lnTo>
                    <a:lnTo>
                      <a:pt x="948" y="205"/>
                    </a:lnTo>
                    <a:lnTo>
                      <a:pt x="931" y="194"/>
                    </a:lnTo>
                    <a:lnTo>
                      <a:pt x="913" y="185"/>
                    </a:lnTo>
                    <a:lnTo>
                      <a:pt x="895" y="175"/>
                    </a:lnTo>
                    <a:lnTo>
                      <a:pt x="876" y="166"/>
                    </a:lnTo>
                    <a:lnTo>
                      <a:pt x="856" y="159"/>
                    </a:lnTo>
                    <a:lnTo>
                      <a:pt x="837" y="153"/>
                    </a:lnTo>
                    <a:lnTo>
                      <a:pt x="816" y="147"/>
                    </a:lnTo>
                    <a:lnTo>
                      <a:pt x="795" y="143"/>
                    </a:lnTo>
                    <a:lnTo>
                      <a:pt x="773" y="140"/>
                    </a:lnTo>
                    <a:lnTo>
                      <a:pt x="750" y="137"/>
                    </a:lnTo>
                    <a:lnTo>
                      <a:pt x="727" y="136"/>
                    </a:lnTo>
                    <a:lnTo>
                      <a:pt x="703" y="136"/>
                    </a:lnTo>
                    <a:lnTo>
                      <a:pt x="703" y="930"/>
                    </a:lnTo>
                    <a:lnTo>
                      <a:pt x="732" y="930"/>
                    </a:lnTo>
                    <a:lnTo>
                      <a:pt x="761" y="926"/>
                    </a:lnTo>
                    <a:lnTo>
                      <a:pt x="790" y="923"/>
                    </a:lnTo>
                    <a:lnTo>
                      <a:pt x="817" y="917"/>
                    </a:lnTo>
                    <a:lnTo>
                      <a:pt x="844" y="909"/>
                    </a:lnTo>
                    <a:lnTo>
                      <a:pt x="869" y="901"/>
                    </a:lnTo>
                    <a:lnTo>
                      <a:pt x="893" y="890"/>
                    </a:lnTo>
                    <a:lnTo>
                      <a:pt x="918" y="878"/>
                    </a:lnTo>
                    <a:lnTo>
                      <a:pt x="940" y="864"/>
                    </a:lnTo>
                    <a:lnTo>
                      <a:pt x="961" y="849"/>
                    </a:lnTo>
                    <a:lnTo>
                      <a:pt x="980" y="833"/>
                    </a:lnTo>
                    <a:lnTo>
                      <a:pt x="999" y="816"/>
                    </a:lnTo>
                    <a:lnTo>
                      <a:pt x="1016" y="797"/>
                    </a:lnTo>
                    <a:lnTo>
                      <a:pt x="1033" y="778"/>
                    </a:lnTo>
                    <a:lnTo>
                      <a:pt x="1048" y="757"/>
                    </a:lnTo>
                    <a:lnTo>
                      <a:pt x="1062" y="734"/>
                    </a:lnTo>
                    <a:lnTo>
                      <a:pt x="1073" y="712"/>
                    </a:lnTo>
                    <a:lnTo>
                      <a:pt x="1084" y="688"/>
                    </a:lnTo>
                    <a:lnTo>
                      <a:pt x="1092" y="664"/>
                    </a:lnTo>
                    <a:lnTo>
                      <a:pt x="1100" y="639"/>
                    </a:lnTo>
                    <a:lnTo>
                      <a:pt x="1106" y="613"/>
                    </a:lnTo>
                    <a:lnTo>
                      <a:pt x="1109" y="587"/>
                    </a:lnTo>
                    <a:lnTo>
                      <a:pt x="1112" y="560"/>
                    </a:lnTo>
                    <a:lnTo>
                      <a:pt x="1113" y="533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20"/>
              <p:cNvSpPr>
                <a:spLocks/>
              </p:cNvSpPr>
              <p:nvPr userDrawn="1"/>
            </p:nvSpPr>
            <p:spPr bwMode="auto">
              <a:xfrm>
                <a:off x="2049" y="1706"/>
                <a:ext cx="55" cy="62"/>
              </a:xfrm>
              <a:custGeom>
                <a:avLst/>
                <a:gdLst/>
                <a:ahLst/>
                <a:cxnLst>
                  <a:cxn ang="0">
                    <a:pos x="139" y="826"/>
                  </a:cxn>
                  <a:cxn ang="0">
                    <a:pos x="156" y="826"/>
                  </a:cxn>
                  <a:cxn ang="0">
                    <a:pos x="873" y="0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21" y="1078"/>
                  </a:cxn>
                  <a:cxn ang="0">
                    <a:pos x="903" y="1077"/>
                  </a:cxn>
                  <a:cxn ang="0">
                    <a:pos x="888" y="1076"/>
                  </a:cxn>
                  <a:cxn ang="0">
                    <a:pos x="873" y="1076"/>
                  </a:cxn>
                  <a:cxn ang="0">
                    <a:pos x="859" y="1076"/>
                  </a:cxn>
                  <a:cxn ang="0">
                    <a:pos x="843" y="1077"/>
                  </a:cxn>
                  <a:cxn ang="0">
                    <a:pos x="824" y="1078"/>
                  </a:cxn>
                  <a:cxn ang="0">
                    <a:pos x="803" y="1081"/>
                  </a:cxn>
                  <a:cxn ang="0">
                    <a:pos x="803" y="218"/>
                  </a:cxn>
                  <a:cxn ang="0">
                    <a:pos x="786" y="218"/>
                  </a:cxn>
                  <a:cxn ang="0">
                    <a:pos x="130" y="985"/>
                  </a:cxn>
                  <a:cxn ang="0">
                    <a:pos x="106" y="1011"/>
                  </a:cxn>
                  <a:cxn ang="0">
                    <a:pos x="83" y="1037"/>
                  </a:cxn>
                  <a:cxn ang="0">
                    <a:pos x="64" y="1060"/>
                  </a:cxn>
                  <a:cxn ang="0">
                    <a:pos x="49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5" y="4"/>
                  </a:cxn>
                  <a:cxn ang="0">
                    <a:pos x="45" y="5"/>
                  </a:cxn>
                  <a:cxn ang="0">
                    <a:pos x="69" y="5"/>
                  </a:cxn>
                  <a:cxn ang="0">
                    <a:pos x="139" y="0"/>
                  </a:cxn>
                  <a:cxn ang="0">
                    <a:pos x="139" y="826"/>
                  </a:cxn>
                </a:cxnLst>
                <a:rect l="0" t="0" r="r" b="b"/>
                <a:pathLst>
                  <a:path w="942" h="1081">
                    <a:moveTo>
                      <a:pt x="139" y="826"/>
                    </a:moveTo>
                    <a:lnTo>
                      <a:pt x="156" y="826"/>
                    </a:lnTo>
                    <a:lnTo>
                      <a:pt x="873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1" y="1078"/>
                    </a:lnTo>
                    <a:lnTo>
                      <a:pt x="903" y="1077"/>
                    </a:lnTo>
                    <a:lnTo>
                      <a:pt x="888" y="1076"/>
                    </a:lnTo>
                    <a:lnTo>
                      <a:pt x="873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3" y="1081"/>
                    </a:lnTo>
                    <a:lnTo>
                      <a:pt x="803" y="218"/>
                    </a:lnTo>
                    <a:lnTo>
                      <a:pt x="786" y="218"/>
                    </a:lnTo>
                    <a:lnTo>
                      <a:pt x="130" y="985"/>
                    </a:lnTo>
                    <a:lnTo>
                      <a:pt x="106" y="1011"/>
                    </a:lnTo>
                    <a:lnTo>
                      <a:pt x="83" y="1037"/>
                    </a:lnTo>
                    <a:lnTo>
                      <a:pt x="64" y="1060"/>
                    </a:lnTo>
                    <a:lnTo>
                      <a:pt x="49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4"/>
                    </a:lnTo>
                    <a:lnTo>
                      <a:pt x="45" y="5"/>
                    </a:lnTo>
                    <a:lnTo>
                      <a:pt x="69" y="5"/>
                    </a:lnTo>
                    <a:lnTo>
                      <a:pt x="139" y="0"/>
                    </a:lnTo>
                    <a:lnTo>
                      <a:pt x="139" y="82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Freeform 21"/>
              <p:cNvSpPr>
                <a:spLocks/>
              </p:cNvSpPr>
              <p:nvPr userDrawn="1"/>
            </p:nvSpPr>
            <p:spPr bwMode="auto">
              <a:xfrm>
                <a:off x="1981" y="1706"/>
                <a:ext cx="59" cy="62"/>
              </a:xfrm>
              <a:custGeom>
                <a:avLst/>
                <a:gdLst/>
                <a:ahLst/>
                <a:cxnLst>
                  <a:cxn ang="0">
                    <a:pos x="251" y="523"/>
                  </a:cxn>
                  <a:cxn ang="0">
                    <a:pos x="277" y="466"/>
                  </a:cxn>
                  <a:cxn ang="0">
                    <a:pos x="302" y="407"/>
                  </a:cxn>
                  <a:cxn ang="0">
                    <a:pos x="329" y="346"/>
                  </a:cxn>
                  <a:cxn ang="0">
                    <a:pos x="366" y="260"/>
                  </a:cxn>
                  <a:cxn ang="0">
                    <a:pos x="405" y="164"/>
                  </a:cxn>
                  <a:cxn ang="0">
                    <a:pos x="437" y="86"/>
                  </a:cxn>
                  <a:cxn ang="0">
                    <a:pos x="460" y="24"/>
                  </a:cxn>
                  <a:cxn ang="0">
                    <a:pos x="543" y="0"/>
                  </a:cxn>
                  <a:cxn ang="0">
                    <a:pos x="863" y="773"/>
                  </a:cxn>
                  <a:cxn ang="0">
                    <a:pos x="912" y="888"/>
                  </a:cxn>
                  <a:cxn ang="0">
                    <a:pos x="952" y="977"/>
                  </a:cxn>
                  <a:cxn ang="0">
                    <a:pos x="980" y="1042"/>
                  </a:cxn>
                  <a:cxn ang="0">
                    <a:pos x="1000" y="1081"/>
                  </a:cxn>
                  <a:cxn ang="0">
                    <a:pos x="950" y="1077"/>
                  </a:cxn>
                  <a:cxn ang="0">
                    <a:pos x="944" y="1076"/>
                  </a:cxn>
                  <a:cxn ang="0">
                    <a:pos x="897" y="1077"/>
                  </a:cxn>
                  <a:cxn ang="0">
                    <a:pos x="846" y="1081"/>
                  </a:cxn>
                  <a:cxn ang="0">
                    <a:pos x="667" y="624"/>
                  </a:cxn>
                  <a:cxn ang="0">
                    <a:pos x="490" y="173"/>
                  </a:cxn>
                  <a:cxn ang="0">
                    <a:pos x="472" y="182"/>
                  </a:cxn>
                  <a:cxn ang="0">
                    <a:pos x="444" y="244"/>
                  </a:cxn>
                  <a:cxn ang="0">
                    <a:pos x="409" y="327"/>
                  </a:cxn>
                  <a:cxn ang="0">
                    <a:pos x="385" y="383"/>
                  </a:cxn>
                  <a:cxn ang="0">
                    <a:pos x="361" y="439"/>
                  </a:cxn>
                  <a:cxn ang="0">
                    <a:pos x="338" y="492"/>
                  </a:cxn>
                  <a:cxn ang="0">
                    <a:pos x="312" y="554"/>
                  </a:cxn>
                  <a:cxn ang="0">
                    <a:pos x="283" y="625"/>
                  </a:cxn>
                  <a:cxn ang="0">
                    <a:pos x="254" y="697"/>
                  </a:cxn>
                  <a:cxn ang="0">
                    <a:pos x="226" y="769"/>
                  </a:cxn>
                  <a:cxn ang="0">
                    <a:pos x="199" y="842"/>
                  </a:cxn>
                  <a:cxn ang="0">
                    <a:pos x="174" y="912"/>
                  </a:cxn>
                  <a:cxn ang="0">
                    <a:pos x="150" y="980"/>
                  </a:cxn>
                  <a:cxn ang="0">
                    <a:pos x="126" y="1047"/>
                  </a:cxn>
                  <a:cxn ang="0">
                    <a:pos x="84" y="1077"/>
                  </a:cxn>
                  <a:cxn ang="0">
                    <a:pos x="39" y="1077"/>
                  </a:cxn>
                  <a:cxn ang="0">
                    <a:pos x="0" y="1081"/>
                  </a:cxn>
                  <a:cxn ang="0">
                    <a:pos x="145" y="763"/>
                  </a:cxn>
                  <a:cxn ang="0">
                    <a:pos x="172" y="705"/>
                  </a:cxn>
                  <a:cxn ang="0">
                    <a:pos x="198" y="644"/>
                  </a:cxn>
                  <a:cxn ang="0">
                    <a:pos x="226" y="583"/>
                  </a:cxn>
                </a:cxnLst>
                <a:rect l="0" t="0" r="r" b="b"/>
                <a:pathLst>
                  <a:path w="1000" h="1081">
                    <a:moveTo>
                      <a:pt x="240" y="551"/>
                    </a:moveTo>
                    <a:lnTo>
                      <a:pt x="251" y="523"/>
                    </a:lnTo>
                    <a:lnTo>
                      <a:pt x="264" y="496"/>
                    </a:lnTo>
                    <a:lnTo>
                      <a:pt x="277" y="466"/>
                    </a:lnTo>
                    <a:lnTo>
                      <a:pt x="289" y="437"/>
                    </a:lnTo>
                    <a:lnTo>
                      <a:pt x="302" y="407"/>
                    </a:lnTo>
                    <a:lnTo>
                      <a:pt x="316" y="377"/>
                    </a:lnTo>
                    <a:lnTo>
                      <a:pt x="329" y="346"/>
                    </a:lnTo>
                    <a:lnTo>
                      <a:pt x="342" y="314"/>
                    </a:lnTo>
                    <a:lnTo>
                      <a:pt x="366" y="260"/>
                    </a:lnTo>
                    <a:lnTo>
                      <a:pt x="386" y="210"/>
                    </a:lnTo>
                    <a:lnTo>
                      <a:pt x="405" y="164"/>
                    </a:lnTo>
                    <a:lnTo>
                      <a:pt x="422" y="123"/>
                    </a:lnTo>
                    <a:lnTo>
                      <a:pt x="437" y="86"/>
                    </a:lnTo>
                    <a:lnTo>
                      <a:pt x="449" y="53"/>
                    </a:lnTo>
                    <a:lnTo>
                      <a:pt x="460" y="24"/>
                    </a:lnTo>
                    <a:lnTo>
                      <a:pt x="468" y="0"/>
                    </a:lnTo>
                    <a:lnTo>
                      <a:pt x="543" y="0"/>
                    </a:lnTo>
                    <a:lnTo>
                      <a:pt x="669" y="310"/>
                    </a:lnTo>
                    <a:lnTo>
                      <a:pt x="863" y="773"/>
                    </a:lnTo>
                    <a:lnTo>
                      <a:pt x="889" y="833"/>
                    </a:lnTo>
                    <a:lnTo>
                      <a:pt x="912" y="888"/>
                    </a:lnTo>
                    <a:lnTo>
                      <a:pt x="933" y="936"/>
                    </a:lnTo>
                    <a:lnTo>
                      <a:pt x="952" y="977"/>
                    </a:lnTo>
                    <a:lnTo>
                      <a:pt x="967" y="1012"/>
                    </a:lnTo>
                    <a:lnTo>
                      <a:pt x="980" y="1042"/>
                    </a:lnTo>
                    <a:lnTo>
                      <a:pt x="992" y="1064"/>
                    </a:lnTo>
                    <a:lnTo>
                      <a:pt x="1000" y="1081"/>
                    </a:lnTo>
                    <a:lnTo>
                      <a:pt x="967" y="1077"/>
                    </a:lnTo>
                    <a:lnTo>
                      <a:pt x="950" y="1077"/>
                    </a:lnTo>
                    <a:lnTo>
                      <a:pt x="947" y="1076"/>
                    </a:lnTo>
                    <a:lnTo>
                      <a:pt x="944" y="1076"/>
                    </a:lnTo>
                    <a:lnTo>
                      <a:pt x="924" y="1076"/>
                    </a:lnTo>
                    <a:lnTo>
                      <a:pt x="897" y="1077"/>
                    </a:lnTo>
                    <a:lnTo>
                      <a:pt x="876" y="1078"/>
                    </a:lnTo>
                    <a:lnTo>
                      <a:pt x="846" y="1081"/>
                    </a:lnTo>
                    <a:lnTo>
                      <a:pt x="785" y="928"/>
                    </a:lnTo>
                    <a:lnTo>
                      <a:pt x="667" y="624"/>
                    </a:lnTo>
                    <a:lnTo>
                      <a:pt x="556" y="344"/>
                    </a:lnTo>
                    <a:lnTo>
                      <a:pt x="490" y="173"/>
                    </a:lnTo>
                    <a:lnTo>
                      <a:pt x="475" y="174"/>
                    </a:lnTo>
                    <a:lnTo>
                      <a:pt x="472" y="182"/>
                    </a:lnTo>
                    <a:lnTo>
                      <a:pt x="461" y="206"/>
                    </a:lnTo>
                    <a:lnTo>
                      <a:pt x="444" y="244"/>
                    </a:lnTo>
                    <a:lnTo>
                      <a:pt x="421" y="298"/>
                    </a:lnTo>
                    <a:lnTo>
                      <a:pt x="409" y="327"/>
                    </a:lnTo>
                    <a:lnTo>
                      <a:pt x="396" y="355"/>
                    </a:lnTo>
                    <a:lnTo>
                      <a:pt x="385" y="383"/>
                    </a:lnTo>
                    <a:lnTo>
                      <a:pt x="373" y="411"/>
                    </a:lnTo>
                    <a:lnTo>
                      <a:pt x="361" y="439"/>
                    </a:lnTo>
                    <a:lnTo>
                      <a:pt x="349" y="466"/>
                    </a:lnTo>
                    <a:lnTo>
                      <a:pt x="338" y="492"/>
                    </a:lnTo>
                    <a:lnTo>
                      <a:pt x="326" y="519"/>
                    </a:lnTo>
                    <a:lnTo>
                      <a:pt x="312" y="554"/>
                    </a:lnTo>
                    <a:lnTo>
                      <a:pt x="298" y="590"/>
                    </a:lnTo>
                    <a:lnTo>
                      <a:pt x="283" y="625"/>
                    </a:lnTo>
                    <a:lnTo>
                      <a:pt x="268" y="661"/>
                    </a:lnTo>
                    <a:lnTo>
                      <a:pt x="254" y="697"/>
                    </a:lnTo>
                    <a:lnTo>
                      <a:pt x="241" y="733"/>
                    </a:lnTo>
                    <a:lnTo>
                      <a:pt x="226" y="769"/>
                    </a:lnTo>
                    <a:lnTo>
                      <a:pt x="212" y="807"/>
                    </a:lnTo>
                    <a:lnTo>
                      <a:pt x="199" y="842"/>
                    </a:lnTo>
                    <a:lnTo>
                      <a:pt x="187" y="877"/>
                    </a:lnTo>
                    <a:lnTo>
                      <a:pt x="174" y="912"/>
                    </a:lnTo>
                    <a:lnTo>
                      <a:pt x="161" y="946"/>
                    </a:lnTo>
                    <a:lnTo>
                      <a:pt x="150" y="980"/>
                    </a:lnTo>
                    <a:lnTo>
                      <a:pt x="138" y="1014"/>
                    </a:lnTo>
                    <a:lnTo>
                      <a:pt x="126" y="1047"/>
                    </a:lnTo>
                    <a:lnTo>
                      <a:pt x="116" y="1081"/>
                    </a:lnTo>
                    <a:lnTo>
                      <a:pt x="84" y="1077"/>
                    </a:lnTo>
                    <a:lnTo>
                      <a:pt x="56" y="1076"/>
                    </a:lnTo>
                    <a:lnTo>
                      <a:pt x="39" y="1077"/>
                    </a:lnTo>
                    <a:lnTo>
                      <a:pt x="22" y="1078"/>
                    </a:lnTo>
                    <a:lnTo>
                      <a:pt x="0" y="1081"/>
                    </a:lnTo>
                    <a:lnTo>
                      <a:pt x="133" y="792"/>
                    </a:lnTo>
                    <a:lnTo>
                      <a:pt x="145" y="763"/>
                    </a:lnTo>
                    <a:lnTo>
                      <a:pt x="159" y="734"/>
                    </a:lnTo>
                    <a:lnTo>
                      <a:pt x="172" y="705"/>
                    </a:lnTo>
                    <a:lnTo>
                      <a:pt x="185" y="675"/>
                    </a:lnTo>
                    <a:lnTo>
                      <a:pt x="198" y="644"/>
                    </a:lnTo>
                    <a:lnTo>
                      <a:pt x="212" y="613"/>
                    </a:lnTo>
                    <a:lnTo>
                      <a:pt x="226" y="583"/>
                    </a:lnTo>
                    <a:lnTo>
                      <a:pt x="240" y="551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22"/>
              <p:cNvSpPr>
                <a:spLocks noEditPoints="1"/>
              </p:cNvSpPr>
              <p:nvPr userDrawn="1"/>
            </p:nvSpPr>
            <p:spPr bwMode="auto">
              <a:xfrm>
                <a:off x="1921" y="1704"/>
                <a:ext cx="59" cy="65"/>
              </a:xfrm>
              <a:custGeom>
                <a:avLst/>
                <a:gdLst/>
                <a:ahLst/>
                <a:cxnLst>
                  <a:cxn ang="0">
                    <a:pos x="0" y="1103"/>
                  </a:cxn>
                  <a:cxn ang="0">
                    <a:pos x="492" y="0"/>
                  </a:cxn>
                  <a:cxn ang="0">
                    <a:pos x="528" y="0"/>
                  </a:cxn>
                  <a:cxn ang="0">
                    <a:pos x="1001" y="1103"/>
                  </a:cxn>
                  <a:cxn ang="0">
                    <a:pos x="966" y="1100"/>
                  </a:cxn>
                  <a:cxn ang="0">
                    <a:pos x="957" y="1100"/>
                  </a:cxn>
                  <a:cxn ang="0">
                    <a:pos x="952" y="1100"/>
                  </a:cxn>
                  <a:cxn ang="0">
                    <a:pos x="945" y="1099"/>
                  </a:cxn>
                  <a:cxn ang="0">
                    <a:pos x="918" y="1098"/>
                  </a:cxn>
                  <a:cxn ang="0">
                    <a:pos x="893" y="1098"/>
                  </a:cxn>
                  <a:cxn ang="0">
                    <a:pos x="871" y="1099"/>
                  </a:cxn>
                  <a:cxn ang="0">
                    <a:pos x="836" y="1103"/>
                  </a:cxn>
                  <a:cxn ang="0">
                    <a:pos x="819" y="1057"/>
                  </a:cxn>
                  <a:cxn ang="0">
                    <a:pos x="805" y="1016"/>
                  </a:cxn>
                  <a:cxn ang="0">
                    <a:pos x="793" y="983"/>
                  </a:cxn>
                  <a:cxn ang="0">
                    <a:pos x="784" y="957"/>
                  </a:cxn>
                  <a:cxn ang="0">
                    <a:pos x="777" y="940"/>
                  </a:cxn>
                  <a:cxn ang="0">
                    <a:pos x="769" y="922"/>
                  </a:cxn>
                  <a:cxn ang="0">
                    <a:pos x="762" y="902"/>
                  </a:cxn>
                  <a:cxn ang="0">
                    <a:pos x="753" y="879"/>
                  </a:cxn>
                  <a:cxn ang="0">
                    <a:pos x="744" y="855"/>
                  </a:cxn>
                  <a:cxn ang="0">
                    <a:pos x="734" y="831"/>
                  </a:cxn>
                  <a:cxn ang="0">
                    <a:pos x="725" y="805"/>
                  </a:cxn>
                  <a:cxn ang="0">
                    <a:pos x="714" y="780"/>
                  </a:cxn>
                  <a:cxn ang="0">
                    <a:pos x="703" y="754"/>
                  </a:cxn>
                  <a:cxn ang="0">
                    <a:pos x="693" y="729"/>
                  </a:cxn>
                  <a:cxn ang="0">
                    <a:pos x="681" y="702"/>
                  </a:cxn>
                  <a:cxn ang="0">
                    <a:pos x="670" y="676"/>
                  </a:cxn>
                  <a:cxn ang="0">
                    <a:pos x="269" y="676"/>
                  </a:cxn>
                  <a:cxn ang="0">
                    <a:pos x="230" y="775"/>
                  </a:cxn>
                  <a:cxn ang="0">
                    <a:pos x="183" y="900"/>
                  </a:cxn>
                  <a:cxn ang="0">
                    <a:pos x="147" y="998"/>
                  </a:cxn>
                  <a:cxn ang="0">
                    <a:pos x="113" y="1103"/>
                  </a:cxn>
                  <a:cxn ang="0">
                    <a:pos x="89" y="1100"/>
                  </a:cxn>
                  <a:cxn ang="0">
                    <a:pos x="79" y="1100"/>
                  </a:cxn>
                  <a:cxn ang="0">
                    <a:pos x="73" y="1099"/>
                  </a:cxn>
                  <a:cxn ang="0">
                    <a:pos x="54" y="1098"/>
                  </a:cxn>
                  <a:cxn ang="0">
                    <a:pos x="37" y="1098"/>
                  </a:cxn>
                  <a:cxn ang="0">
                    <a:pos x="22" y="1099"/>
                  </a:cxn>
                  <a:cxn ang="0">
                    <a:pos x="0" y="1103"/>
                  </a:cxn>
                  <a:cxn ang="0">
                    <a:pos x="646" y="611"/>
                  </a:cxn>
                  <a:cxn ang="0">
                    <a:pos x="471" y="207"/>
                  </a:cxn>
                  <a:cxn ang="0">
                    <a:pos x="300" y="611"/>
                  </a:cxn>
                  <a:cxn ang="0">
                    <a:pos x="646" y="611"/>
                  </a:cxn>
                </a:cxnLst>
                <a:rect l="0" t="0" r="r" b="b"/>
                <a:pathLst>
                  <a:path w="1001" h="1103">
                    <a:moveTo>
                      <a:pt x="0" y="1103"/>
                    </a:moveTo>
                    <a:lnTo>
                      <a:pt x="492" y="0"/>
                    </a:lnTo>
                    <a:lnTo>
                      <a:pt x="528" y="0"/>
                    </a:lnTo>
                    <a:lnTo>
                      <a:pt x="1001" y="1103"/>
                    </a:lnTo>
                    <a:lnTo>
                      <a:pt x="966" y="1100"/>
                    </a:lnTo>
                    <a:lnTo>
                      <a:pt x="957" y="1100"/>
                    </a:lnTo>
                    <a:lnTo>
                      <a:pt x="952" y="1100"/>
                    </a:lnTo>
                    <a:lnTo>
                      <a:pt x="945" y="1099"/>
                    </a:lnTo>
                    <a:lnTo>
                      <a:pt x="918" y="1098"/>
                    </a:lnTo>
                    <a:lnTo>
                      <a:pt x="893" y="1098"/>
                    </a:lnTo>
                    <a:lnTo>
                      <a:pt x="871" y="1099"/>
                    </a:lnTo>
                    <a:lnTo>
                      <a:pt x="836" y="1103"/>
                    </a:lnTo>
                    <a:lnTo>
                      <a:pt x="819" y="1057"/>
                    </a:lnTo>
                    <a:lnTo>
                      <a:pt x="805" y="1016"/>
                    </a:lnTo>
                    <a:lnTo>
                      <a:pt x="793" y="983"/>
                    </a:lnTo>
                    <a:lnTo>
                      <a:pt x="784" y="957"/>
                    </a:lnTo>
                    <a:lnTo>
                      <a:pt x="777" y="940"/>
                    </a:lnTo>
                    <a:lnTo>
                      <a:pt x="769" y="922"/>
                    </a:lnTo>
                    <a:lnTo>
                      <a:pt x="762" y="902"/>
                    </a:lnTo>
                    <a:lnTo>
                      <a:pt x="753" y="879"/>
                    </a:lnTo>
                    <a:lnTo>
                      <a:pt x="744" y="855"/>
                    </a:lnTo>
                    <a:lnTo>
                      <a:pt x="734" y="831"/>
                    </a:lnTo>
                    <a:lnTo>
                      <a:pt x="725" y="805"/>
                    </a:lnTo>
                    <a:lnTo>
                      <a:pt x="714" y="780"/>
                    </a:lnTo>
                    <a:lnTo>
                      <a:pt x="703" y="754"/>
                    </a:lnTo>
                    <a:lnTo>
                      <a:pt x="693" y="729"/>
                    </a:lnTo>
                    <a:lnTo>
                      <a:pt x="681" y="702"/>
                    </a:lnTo>
                    <a:lnTo>
                      <a:pt x="670" y="676"/>
                    </a:lnTo>
                    <a:lnTo>
                      <a:pt x="269" y="676"/>
                    </a:lnTo>
                    <a:lnTo>
                      <a:pt x="230" y="775"/>
                    </a:lnTo>
                    <a:lnTo>
                      <a:pt x="183" y="900"/>
                    </a:lnTo>
                    <a:lnTo>
                      <a:pt x="147" y="998"/>
                    </a:lnTo>
                    <a:lnTo>
                      <a:pt x="113" y="1103"/>
                    </a:lnTo>
                    <a:lnTo>
                      <a:pt x="89" y="1100"/>
                    </a:lnTo>
                    <a:lnTo>
                      <a:pt x="79" y="1100"/>
                    </a:lnTo>
                    <a:lnTo>
                      <a:pt x="73" y="1099"/>
                    </a:lnTo>
                    <a:lnTo>
                      <a:pt x="54" y="1098"/>
                    </a:lnTo>
                    <a:lnTo>
                      <a:pt x="37" y="1098"/>
                    </a:lnTo>
                    <a:lnTo>
                      <a:pt x="22" y="1099"/>
                    </a:lnTo>
                    <a:lnTo>
                      <a:pt x="0" y="1103"/>
                    </a:lnTo>
                    <a:close/>
                    <a:moveTo>
                      <a:pt x="646" y="611"/>
                    </a:moveTo>
                    <a:lnTo>
                      <a:pt x="471" y="207"/>
                    </a:lnTo>
                    <a:lnTo>
                      <a:pt x="300" y="611"/>
                    </a:lnTo>
                    <a:lnTo>
                      <a:pt x="646" y="611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23"/>
              <p:cNvSpPr>
                <a:spLocks noEditPoints="1"/>
              </p:cNvSpPr>
              <p:nvPr userDrawn="1"/>
            </p:nvSpPr>
            <p:spPr bwMode="auto">
              <a:xfrm>
                <a:off x="1874" y="1706"/>
                <a:ext cx="41" cy="62"/>
              </a:xfrm>
              <a:custGeom>
                <a:avLst/>
                <a:gdLst/>
                <a:ahLst/>
                <a:cxnLst>
                  <a:cxn ang="0">
                    <a:pos x="288" y="472"/>
                  </a:cxn>
                  <a:cxn ang="0">
                    <a:pos x="386" y="452"/>
                  </a:cxn>
                  <a:cxn ang="0">
                    <a:pos x="448" y="421"/>
                  </a:cxn>
                  <a:cxn ang="0">
                    <a:pos x="489" y="380"/>
                  </a:cxn>
                  <a:cxn ang="0">
                    <a:pos x="517" y="327"/>
                  </a:cxn>
                  <a:cxn ang="0">
                    <a:pos x="530" y="267"/>
                  </a:cxn>
                  <a:cxn ang="0">
                    <a:pos x="526" y="203"/>
                  </a:cxn>
                  <a:cxn ang="0">
                    <a:pos x="505" y="148"/>
                  </a:cxn>
                  <a:cxn ang="0">
                    <a:pos x="471" y="108"/>
                  </a:cxn>
                  <a:cxn ang="0">
                    <a:pos x="423" y="82"/>
                  </a:cxn>
                  <a:cxn ang="0">
                    <a:pos x="359" y="66"/>
                  </a:cxn>
                  <a:cxn ang="0">
                    <a:pos x="283" y="60"/>
                  </a:cxn>
                  <a:cxn ang="0">
                    <a:pos x="195" y="475"/>
                  </a:cxn>
                  <a:cxn ang="0">
                    <a:pos x="0" y="0"/>
                  </a:cxn>
                  <a:cxn ang="0">
                    <a:pos x="398" y="3"/>
                  </a:cxn>
                  <a:cxn ang="0">
                    <a:pos x="491" y="17"/>
                  </a:cxn>
                  <a:cxn ang="0">
                    <a:pos x="564" y="41"/>
                  </a:cxn>
                  <a:cxn ang="0">
                    <a:pos x="618" y="78"/>
                  </a:cxn>
                  <a:cxn ang="0">
                    <a:pos x="653" y="131"/>
                  </a:cxn>
                  <a:cxn ang="0">
                    <a:pos x="667" y="199"/>
                  </a:cxn>
                  <a:cxn ang="0">
                    <a:pos x="665" y="258"/>
                  </a:cxn>
                  <a:cxn ang="0">
                    <a:pos x="654" y="306"/>
                  </a:cxn>
                  <a:cxn ang="0">
                    <a:pos x="621" y="370"/>
                  </a:cxn>
                  <a:cxn ang="0">
                    <a:pos x="581" y="416"/>
                  </a:cxn>
                  <a:cxn ang="0">
                    <a:pos x="497" y="470"/>
                  </a:cxn>
                  <a:cxn ang="0">
                    <a:pos x="430" y="499"/>
                  </a:cxn>
                  <a:cxn ang="0">
                    <a:pos x="478" y="504"/>
                  </a:cxn>
                  <a:cxn ang="0">
                    <a:pos x="532" y="519"/>
                  </a:cxn>
                  <a:cxn ang="0">
                    <a:pos x="580" y="538"/>
                  </a:cxn>
                  <a:cxn ang="0">
                    <a:pos x="622" y="566"/>
                  </a:cxn>
                  <a:cxn ang="0">
                    <a:pos x="658" y="600"/>
                  </a:cxn>
                  <a:cxn ang="0">
                    <a:pos x="687" y="644"/>
                  </a:cxn>
                  <a:cxn ang="0">
                    <a:pos x="705" y="699"/>
                  </a:cxn>
                  <a:cxn ang="0">
                    <a:pos x="708" y="767"/>
                  </a:cxn>
                  <a:cxn ang="0">
                    <a:pos x="694" y="845"/>
                  </a:cxn>
                  <a:cxn ang="0">
                    <a:pos x="663" y="914"/>
                  </a:cxn>
                  <a:cxn ang="0">
                    <a:pos x="613" y="973"/>
                  </a:cxn>
                  <a:cxn ang="0">
                    <a:pos x="555" y="1020"/>
                  </a:cxn>
                  <a:cxn ang="0">
                    <a:pos x="510" y="1042"/>
                  </a:cxn>
                  <a:cxn ang="0">
                    <a:pos x="443" y="1061"/>
                  </a:cxn>
                  <a:cxn ang="0">
                    <a:pos x="234" y="536"/>
                  </a:cxn>
                  <a:cxn ang="0">
                    <a:pos x="315" y="1018"/>
                  </a:cxn>
                  <a:cxn ang="0">
                    <a:pos x="386" y="1006"/>
                  </a:cxn>
                  <a:cxn ang="0">
                    <a:pos x="447" y="980"/>
                  </a:cxn>
                  <a:cxn ang="0">
                    <a:pos x="498" y="938"/>
                  </a:cxn>
                  <a:cxn ang="0">
                    <a:pos x="534" y="884"/>
                  </a:cxn>
                  <a:cxn ang="0">
                    <a:pos x="555" y="824"/>
                  </a:cxn>
                  <a:cxn ang="0">
                    <a:pos x="559" y="751"/>
                  </a:cxn>
                  <a:cxn ang="0">
                    <a:pos x="545" y="676"/>
                  </a:cxn>
                  <a:cxn ang="0">
                    <a:pos x="510" y="620"/>
                  </a:cxn>
                  <a:cxn ang="0">
                    <a:pos x="458" y="578"/>
                  </a:cxn>
                  <a:cxn ang="0">
                    <a:pos x="389" y="553"/>
                  </a:cxn>
                  <a:cxn ang="0">
                    <a:pos x="306" y="539"/>
                  </a:cxn>
                </a:cxnLst>
                <a:rect l="0" t="0" r="r" b="b"/>
                <a:pathLst>
                  <a:path w="708" h="1076">
                    <a:moveTo>
                      <a:pt x="195" y="475"/>
                    </a:moveTo>
                    <a:lnTo>
                      <a:pt x="229" y="475"/>
                    </a:lnTo>
                    <a:lnTo>
                      <a:pt x="260" y="474"/>
                    </a:lnTo>
                    <a:lnTo>
                      <a:pt x="288" y="472"/>
                    </a:lnTo>
                    <a:lnTo>
                      <a:pt x="315" y="470"/>
                    </a:lnTo>
                    <a:lnTo>
                      <a:pt x="339" y="466"/>
                    </a:lnTo>
                    <a:lnTo>
                      <a:pt x="362" y="459"/>
                    </a:lnTo>
                    <a:lnTo>
                      <a:pt x="386" y="452"/>
                    </a:lnTo>
                    <a:lnTo>
                      <a:pt x="410" y="442"/>
                    </a:lnTo>
                    <a:lnTo>
                      <a:pt x="424" y="436"/>
                    </a:lnTo>
                    <a:lnTo>
                      <a:pt x="437" y="429"/>
                    </a:lnTo>
                    <a:lnTo>
                      <a:pt x="448" y="421"/>
                    </a:lnTo>
                    <a:lnTo>
                      <a:pt x="460" y="412"/>
                    </a:lnTo>
                    <a:lnTo>
                      <a:pt x="470" y="402"/>
                    </a:lnTo>
                    <a:lnTo>
                      <a:pt x="481" y="392"/>
                    </a:lnTo>
                    <a:lnTo>
                      <a:pt x="489" y="380"/>
                    </a:lnTo>
                    <a:lnTo>
                      <a:pt x="498" y="367"/>
                    </a:lnTo>
                    <a:lnTo>
                      <a:pt x="505" y="354"/>
                    </a:lnTo>
                    <a:lnTo>
                      <a:pt x="512" y="341"/>
                    </a:lnTo>
                    <a:lnTo>
                      <a:pt x="517" y="327"/>
                    </a:lnTo>
                    <a:lnTo>
                      <a:pt x="521" y="313"/>
                    </a:lnTo>
                    <a:lnTo>
                      <a:pt x="526" y="298"/>
                    </a:lnTo>
                    <a:lnTo>
                      <a:pt x="528" y="283"/>
                    </a:lnTo>
                    <a:lnTo>
                      <a:pt x="530" y="267"/>
                    </a:lnTo>
                    <a:lnTo>
                      <a:pt x="530" y="251"/>
                    </a:lnTo>
                    <a:lnTo>
                      <a:pt x="530" y="234"/>
                    </a:lnTo>
                    <a:lnTo>
                      <a:pt x="528" y="218"/>
                    </a:lnTo>
                    <a:lnTo>
                      <a:pt x="526" y="203"/>
                    </a:lnTo>
                    <a:lnTo>
                      <a:pt x="521" y="188"/>
                    </a:lnTo>
                    <a:lnTo>
                      <a:pt x="517" y="174"/>
                    </a:lnTo>
                    <a:lnTo>
                      <a:pt x="512" y="161"/>
                    </a:lnTo>
                    <a:lnTo>
                      <a:pt x="505" y="148"/>
                    </a:lnTo>
                    <a:lnTo>
                      <a:pt x="498" y="138"/>
                    </a:lnTo>
                    <a:lnTo>
                      <a:pt x="491" y="127"/>
                    </a:lnTo>
                    <a:lnTo>
                      <a:pt x="481" y="118"/>
                    </a:lnTo>
                    <a:lnTo>
                      <a:pt x="471" y="108"/>
                    </a:lnTo>
                    <a:lnTo>
                      <a:pt x="461" y="101"/>
                    </a:lnTo>
                    <a:lnTo>
                      <a:pt x="449" y="93"/>
                    </a:lnTo>
                    <a:lnTo>
                      <a:pt x="437" y="87"/>
                    </a:lnTo>
                    <a:lnTo>
                      <a:pt x="423" y="82"/>
                    </a:lnTo>
                    <a:lnTo>
                      <a:pt x="409" y="76"/>
                    </a:lnTo>
                    <a:lnTo>
                      <a:pt x="393" y="72"/>
                    </a:lnTo>
                    <a:lnTo>
                      <a:pt x="377" y="69"/>
                    </a:lnTo>
                    <a:lnTo>
                      <a:pt x="359" y="66"/>
                    </a:lnTo>
                    <a:lnTo>
                      <a:pt x="342" y="64"/>
                    </a:lnTo>
                    <a:lnTo>
                      <a:pt x="323" y="62"/>
                    </a:lnTo>
                    <a:lnTo>
                      <a:pt x="303" y="60"/>
                    </a:lnTo>
                    <a:lnTo>
                      <a:pt x="283" y="60"/>
                    </a:lnTo>
                    <a:lnTo>
                      <a:pt x="262" y="60"/>
                    </a:lnTo>
                    <a:lnTo>
                      <a:pt x="138" y="60"/>
                    </a:lnTo>
                    <a:lnTo>
                      <a:pt x="138" y="475"/>
                    </a:lnTo>
                    <a:lnTo>
                      <a:pt x="195" y="475"/>
                    </a:lnTo>
                    <a:close/>
                    <a:moveTo>
                      <a:pt x="360" y="1074"/>
                    </a:moveTo>
                    <a:lnTo>
                      <a:pt x="232" y="1076"/>
                    </a:lnTo>
                    <a:lnTo>
                      <a:pt x="0" y="1076"/>
                    </a:lnTo>
                    <a:lnTo>
                      <a:pt x="0" y="0"/>
                    </a:lnTo>
                    <a:lnTo>
                      <a:pt x="318" y="0"/>
                    </a:lnTo>
                    <a:lnTo>
                      <a:pt x="345" y="1"/>
                    </a:lnTo>
                    <a:lnTo>
                      <a:pt x="373" y="2"/>
                    </a:lnTo>
                    <a:lnTo>
                      <a:pt x="398" y="3"/>
                    </a:lnTo>
                    <a:lnTo>
                      <a:pt x="424" y="5"/>
                    </a:lnTo>
                    <a:lnTo>
                      <a:pt x="447" y="8"/>
                    </a:lnTo>
                    <a:lnTo>
                      <a:pt x="469" y="13"/>
                    </a:lnTo>
                    <a:lnTo>
                      <a:pt x="491" y="17"/>
                    </a:lnTo>
                    <a:lnTo>
                      <a:pt x="511" y="22"/>
                    </a:lnTo>
                    <a:lnTo>
                      <a:pt x="530" y="27"/>
                    </a:lnTo>
                    <a:lnTo>
                      <a:pt x="547" y="34"/>
                    </a:lnTo>
                    <a:lnTo>
                      <a:pt x="564" y="41"/>
                    </a:lnTo>
                    <a:lnTo>
                      <a:pt x="578" y="50"/>
                    </a:lnTo>
                    <a:lnTo>
                      <a:pt x="593" y="58"/>
                    </a:lnTo>
                    <a:lnTo>
                      <a:pt x="606" y="68"/>
                    </a:lnTo>
                    <a:lnTo>
                      <a:pt x="618" y="78"/>
                    </a:lnTo>
                    <a:lnTo>
                      <a:pt x="628" y="90"/>
                    </a:lnTo>
                    <a:lnTo>
                      <a:pt x="638" y="103"/>
                    </a:lnTo>
                    <a:lnTo>
                      <a:pt x="645" y="117"/>
                    </a:lnTo>
                    <a:lnTo>
                      <a:pt x="653" y="131"/>
                    </a:lnTo>
                    <a:lnTo>
                      <a:pt x="658" y="147"/>
                    </a:lnTo>
                    <a:lnTo>
                      <a:pt x="662" y="163"/>
                    </a:lnTo>
                    <a:lnTo>
                      <a:pt x="665" y="181"/>
                    </a:lnTo>
                    <a:lnTo>
                      <a:pt x="667" y="199"/>
                    </a:lnTo>
                    <a:lnTo>
                      <a:pt x="669" y="218"/>
                    </a:lnTo>
                    <a:lnTo>
                      <a:pt x="669" y="232"/>
                    </a:lnTo>
                    <a:lnTo>
                      <a:pt x="667" y="245"/>
                    </a:lnTo>
                    <a:lnTo>
                      <a:pt x="665" y="258"/>
                    </a:lnTo>
                    <a:lnTo>
                      <a:pt x="663" y="270"/>
                    </a:lnTo>
                    <a:lnTo>
                      <a:pt x="661" y="282"/>
                    </a:lnTo>
                    <a:lnTo>
                      <a:pt x="658" y="294"/>
                    </a:lnTo>
                    <a:lnTo>
                      <a:pt x="654" y="306"/>
                    </a:lnTo>
                    <a:lnTo>
                      <a:pt x="649" y="317"/>
                    </a:lnTo>
                    <a:lnTo>
                      <a:pt x="640" y="338"/>
                    </a:lnTo>
                    <a:lnTo>
                      <a:pt x="628" y="360"/>
                    </a:lnTo>
                    <a:lnTo>
                      <a:pt x="621" y="370"/>
                    </a:lnTo>
                    <a:lnTo>
                      <a:pt x="614" y="380"/>
                    </a:lnTo>
                    <a:lnTo>
                      <a:pt x="606" y="389"/>
                    </a:lnTo>
                    <a:lnTo>
                      <a:pt x="598" y="399"/>
                    </a:lnTo>
                    <a:lnTo>
                      <a:pt x="581" y="416"/>
                    </a:lnTo>
                    <a:lnTo>
                      <a:pt x="562" y="432"/>
                    </a:lnTo>
                    <a:lnTo>
                      <a:pt x="540" y="447"/>
                    </a:lnTo>
                    <a:lnTo>
                      <a:pt x="519" y="459"/>
                    </a:lnTo>
                    <a:lnTo>
                      <a:pt x="497" y="470"/>
                    </a:lnTo>
                    <a:lnTo>
                      <a:pt x="473" y="480"/>
                    </a:lnTo>
                    <a:lnTo>
                      <a:pt x="446" y="489"/>
                    </a:lnTo>
                    <a:lnTo>
                      <a:pt x="419" y="499"/>
                    </a:lnTo>
                    <a:lnTo>
                      <a:pt x="430" y="499"/>
                    </a:lnTo>
                    <a:lnTo>
                      <a:pt x="442" y="500"/>
                    </a:lnTo>
                    <a:lnTo>
                      <a:pt x="453" y="501"/>
                    </a:lnTo>
                    <a:lnTo>
                      <a:pt x="465" y="502"/>
                    </a:lnTo>
                    <a:lnTo>
                      <a:pt x="478" y="504"/>
                    </a:lnTo>
                    <a:lnTo>
                      <a:pt x="492" y="507"/>
                    </a:lnTo>
                    <a:lnTo>
                      <a:pt x="504" y="511"/>
                    </a:lnTo>
                    <a:lnTo>
                      <a:pt x="519" y="516"/>
                    </a:lnTo>
                    <a:lnTo>
                      <a:pt x="532" y="519"/>
                    </a:lnTo>
                    <a:lnTo>
                      <a:pt x="544" y="523"/>
                    </a:lnTo>
                    <a:lnTo>
                      <a:pt x="556" y="527"/>
                    </a:lnTo>
                    <a:lnTo>
                      <a:pt x="568" y="533"/>
                    </a:lnTo>
                    <a:lnTo>
                      <a:pt x="580" y="538"/>
                    </a:lnTo>
                    <a:lnTo>
                      <a:pt x="591" y="544"/>
                    </a:lnTo>
                    <a:lnTo>
                      <a:pt x="602" y="551"/>
                    </a:lnTo>
                    <a:lnTo>
                      <a:pt x="612" y="558"/>
                    </a:lnTo>
                    <a:lnTo>
                      <a:pt x="622" y="566"/>
                    </a:lnTo>
                    <a:lnTo>
                      <a:pt x="631" y="573"/>
                    </a:lnTo>
                    <a:lnTo>
                      <a:pt x="641" y="581"/>
                    </a:lnTo>
                    <a:lnTo>
                      <a:pt x="649" y="590"/>
                    </a:lnTo>
                    <a:lnTo>
                      <a:pt x="658" y="600"/>
                    </a:lnTo>
                    <a:lnTo>
                      <a:pt x="665" y="610"/>
                    </a:lnTo>
                    <a:lnTo>
                      <a:pt x="673" y="621"/>
                    </a:lnTo>
                    <a:lnTo>
                      <a:pt x="680" y="632"/>
                    </a:lnTo>
                    <a:lnTo>
                      <a:pt x="687" y="644"/>
                    </a:lnTo>
                    <a:lnTo>
                      <a:pt x="692" y="657"/>
                    </a:lnTo>
                    <a:lnTo>
                      <a:pt x="697" y="671"/>
                    </a:lnTo>
                    <a:lnTo>
                      <a:pt x="701" y="684"/>
                    </a:lnTo>
                    <a:lnTo>
                      <a:pt x="705" y="699"/>
                    </a:lnTo>
                    <a:lnTo>
                      <a:pt x="707" y="714"/>
                    </a:lnTo>
                    <a:lnTo>
                      <a:pt x="708" y="730"/>
                    </a:lnTo>
                    <a:lnTo>
                      <a:pt x="708" y="747"/>
                    </a:lnTo>
                    <a:lnTo>
                      <a:pt x="708" y="767"/>
                    </a:lnTo>
                    <a:lnTo>
                      <a:pt x="706" y="787"/>
                    </a:lnTo>
                    <a:lnTo>
                      <a:pt x="703" y="808"/>
                    </a:lnTo>
                    <a:lnTo>
                      <a:pt x="699" y="827"/>
                    </a:lnTo>
                    <a:lnTo>
                      <a:pt x="694" y="845"/>
                    </a:lnTo>
                    <a:lnTo>
                      <a:pt x="688" y="863"/>
                    </a:lnTo>
                    <a:lnTo>
                      <a:pt x="681" y="880"/>
                    </a:lnTo>
                    <a:lnTo>
                      <a:pt x="673" y="897"/>
                    </a:lnTo>
                    <a:lnTo>
                      <a:pt x="663" y="914"/>
                    </a:lnTo>
                    <a:lnTo>
                      <a:pt x="653" y="930"/>
                    </a:lnTo>
                    <a:lnTo>
                      <a:pt x="641" y="945"/>
                    </a:lnTo>
                    <a:lnTo>
                      <a:pt x="628" y="959"/>
                    </a:lnTo>
                    <a:lnTo>
                      <a:pt x="613" y="973"/>
                    </a:lnTo>
                    <a:lnTo>
                      <a:pt x="599" y="987"/>
                    </a:lnTo>
                    <a:lnTo>
                      <a:pt x="583" y="1000"/>
                    </a:lnTo>
                    <a:lnTo>
                      <a:pt x="565" y="1012"/>
                    </a:lnTo>
                    <a:lnTo>
                      <a:pt x="555" y="1020"/>
                    </a:lnTo>
                    <a:lnTo>
                      <a:pt x="545" y="1026"/>
                    </a:lnTo>
                    <a:lnTo>
                      <a:pt x="533" y="1032"/>
                    </a:lnTo>
                    <a:lnTo>
                      <a:pt x="521" y="1037"/>
                    </a:lnTo>
                    <a:lnTo>
                      <a:pt x="510" y="1042"/>
                    </a:lnTo>
                    <a:lnTo>
                      <a:pt x="496" y="1047"/>
                    </a:lnTo>
                    <a:lnTo>
                      <a:pt x="483" y="1052"/>
                    </a:lnTo>
                    <a:lnTo>
                      <a:pt x="469" y="1056"/>
                    </a:lnTo>
                    <a:lnTo>
                      <a:pt x="443" y="1061"/>
                    </a:lnTo>
                    <a:lnTo>
                      <a:pt x="416" y="1067"/>
                    </a:lnTo>
                    <a:lnTo>
                      <a:pt x="389" y="1071"/>
                    </a:lnTo>
                    <a:lnTo>
                      <a:pt x="360" y="1074"/>
                    </a:lnTo>
                    <a:close/>
                    <a:moveTo>
                      <a:pt x="234" y="536"/>
                    </a:moveTo>
                    <a:lnTo>
                      <a:pt x="138" y="536"/>
                    </a:lnTo>
                    <a:lnTo>
                      <a:pt x="138" y="1018"/>
                    </a:lnTo>
                    <a:lnTo>
                      <a:pt x="296" y="1018"/>
                    </a:lnTo>
                    <a:lnTo>
                      <a:pt x="315" y="1018"/>
                    </a:lnTo>
                    <a:lnTo>
                      <a:pt x="333" y="1016"/>
                    </a:lnTo>
                    <a:lnTo>
                      <a:pt x="351" y="1014"/>
                    </a:lnTo>
                    <a:lnTo>
                      <a:pt x="369" y="1010"/>
                    </a:lnTo>
                    <a:lnTo>
                      <a:pt x="386" y="1006"/>
                    </a:lnTo>
                    <a:lnTo>
                      <a:pt x="402" y="1001"/>
                    </a:lnTo>
                    <a:lnTo>
                      <a:pt x="417" y="994"/>
                    </a:lnTo>
                    <a:lnTo>
                      <a:pt x="433" y="987"/>
                    </a:lnTo>
                    <a:lnTo>
                      <a:pt x="447" y="980"/>
                    </a:lnTo>
                    <a:lnTo>
                      <a:pt x="461" y="970"/>
                    </a:lnTo>
                    <a:lnTo>
                      <a:pt x="475" y="960"/>
                    </a:lnTo>
                    <a:lnTo>
                      <a:pt x="486" y="950"/>
                    </a:lnTo>
                    <a:lnTo>
                      <a:pt x="498" y="938"/>
                    </a:lnTo>
                    <a:lnTo>
                      <a:pt x="508" y="926"/>
                    </a:lnTo>
                    <a:lnTo>
                      <a:pt x="518" y="913"/>
                    </a:lnTo>
                    <a:lnTo>
                      <a:pt x="527" y="899"/>
                    </a:lnTo>
                    <a:lnTo>
                      <a:pt x="534" y="884"/>
                    </a:lnTo>
                    <a:lnTo>
                      <a:pt x="541" y="869"/>
                    </a:lnTo>
                    <a:lnTo>
                      <a:pt x="547" y="854"/>
                    </a:lnTo>
                    <a:lnTo>
                      <a:pt x="552" y="839"/>
                    </a:lnTo>
                    <a:lnTo>
                      <a:pt x="555" y="824"/>
                    </a:lnTo>
                    <a:lnTo>
                      <a:pt x="558" y="808"/>
                    </a:lnTo>
                    <a:lnTo>
                      <a:pt x="559" y="791"/>
                    </a:lnTo>
                    <a:lnTo>
                      <a:pt x="560" y="774"/>
                    </a:lnTo>
                    <a:lnTo>
                      <a:pt x="559" y="751"/>
                    </a:lnTo>
                    <a:lnTo>
                      <a:pt x="557" y="731"/>
                    </a:lnTo>
                    <a:lnTo>
                      <a:pt x="554" y="711"/>
                    </a:lnTo>
                    <a:lnTo>
                      <a:pt x="550" y="693"/>
                    </a:lnTo>
                    <a:lnTo>
                      <a:pt x="545" y="676"/>
                    </a:lnTo>
                    <a:lnTo>
                      <a:pt x="537" y="660"/>
                    </a:lnTo>
                    <a:lnTo>
                      <a:pt x="530" y="646"/>
                    </a:lnTo>
                    <a:lnTo>
                      <a:pt x="520" y="632"/>
                    </a:lnTo>
                    <a:lnTo>
                      <a:pt x="510" y="620"/>
                    </a:lnTo>
                    <a:lnTo>
                      <a:pt x="499" y="608"/>
                    </a:lnTo>
                    <a:lnTo>
                      <a:pt x="486" y="597"/>
                    </a:lnTo>
                    <a:lnTo>
                      <a:pt x="473" y="588"/>
                    </a:lnTo>
                    <a:lnTo>
                      <a:pt x="458" y="578"/>
                    </a:lnTo>
                    <a:lnTo>
                      <a:pt x="442" y="571"/>
                    </a:lnTo>
                    <a:lnTo>
                      <a:pt x="425" y="565"/>
                    </a:lnTo>
                    <a:lnTo>
                      <a:pt x="407" y="558"/>
                    </a:lnTo>
                    <a:lnTo>
                      <a:pt x="389" y="553"/>
                    </a:lnTo>
                    <a:lnTo>
                      <a:pt x="370" y="549"/>
                    </a:lnTo>
                    <a:lnTo>
                      <a:pt x="350" y="544"/>
                    </a:lnTo>
                    <a:lnTo>
                      <a:pt x="328" y="542"/>
                    </a:lnTo>
                    <a:lnTo>
                      <a:pt x="306" y="539"/>
                    </a:lnTo>
                    <a:lnTo>
                      <a:pt x="283" y="538"/>
                    </a:lnTo>
                    <a:lnTo>
                      <a:pt x="259" y="537"/>
                    </a:lnTo>
                    <a:lnTo>
                      <a:pt x="234" y="5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24"/>
              <p:cNvSpPr>
                <a:spLocks/>
              </p:cNvSpPr>
              <p:nvPr userDrawn="1"/>
            </p:nvSpPr>
            <p:spPr bwMode="auto">
              <a:xfrm>
                <a:off x="1817" y="1706"/>
                <a:ext cx="47" cy="62"/>
              </a:xfrm>
              <a:custGeom>
                <a:avLst/>
                <a:gdLst/>
                <a:ahLst/>
                <a:cxnLst>
                  <a:cxn ang="0">
                    <a:pos x="0" y="1081"/>
                  </a:cxn>
                  <a:cxn ang="0">
                    <a:pos x="0" y="0"/>
                  </a:cxn>
                  <a:cxn ang="0">
                    <a:pos x="40" y="4"/>
                  </a:cxn>
                  <a:cxn ang="0">
                    <a:pos x="70" y="5"/>
                  </a:cxn>
                  <a:cxn ang="0">
                    <a:pos x="98" y="4"/>
                  </a:cxn>
                  <a:cxn ang="0">
                    <a:pos x="140" y="0"/>
                  </a:cxn>
                  <a:cxn ang="0">
                    <a:pos x="140" y="489"/>
                  </a:cxn>
                  <a:cxn ang="0">
                    <a:pos x="144" y="491"/>
                  </a:cxn>
                  <a:cxn ang="0">
                    <a:pos x="147" y="492"/>
                  </a:cxn>
                  <a:cxn ang="0">
                    <a:pos x="154" y="491"/>
                  </a:cxn>
                  <a:cxn ang="0">
                    <a:pos x="161" y="489"/>
                  </a:cxn>
                  <a:cxn ang="0">
                    <a:pos x="170" y="485"/>
                  </a:cxn>
                  <a:cxn ang="0">
                    <a:pos x="179" y="480"/>
                  </a:cxn>
                  <a:cxn ang="0">
                    <a:pos x="187" y="473"/>
                  </a:cxn>
                  <a:cxn ang="0">
                    <a:pos x="194" y="467"/>
                  </a:cxn>
                  <a:cxn ang="0">
                    <a:pos x="203" y="459"/>
                  </a:cxn>
                  <a:cxn ang="0">
                    <a:pos x="213" y="451"/>
                  </a:cxn>
                  <a:cxn ang="0">
                    <a:pos x="224" y="440"/>
                  </a:cxn>
                  <a:cxn ang="0">
                    <a:pos x="235" y="430"/>
                  </a:cxn>
                  <a:cxn ang="0">
                    <a:pos x="248" y="417"/>
                  </a:cxn>
                  <a:cxn ang="0">
                    <a:pos x="263" y="402"/>
                  </a:cxn>
                  <a:cxn ang="0">
                    <a:pos x="651" y="0"/>
                  </a:cxn>
                  <a:cxn ang="0">
                    <a:pos x="685" y="4"/>
                  </a:cxn>
                  <a:cxn ang="0">
                    <a:pos x="714" y="5"/>
                  </a:cxn>
                  <a:cxn ang="0">
                    <a:pos x="738" y="4"/>
                  </a:cxn>
                  <a:cxn ang="0">
                    <a:pos x="774" y="0"/>
                  </a:cxn>
                  <a:cxn ang="0">
                    <a:pos x="417" y="346"/>
                  </a:cxn>
                  <a:cxn ang="0">
                    <a:pos x="283" y="481"/>
                  </a:cxn>
                  <a:cxn ang="0">
                    <a:pos x="416" y="632"/>
                  </a:cxn>
                  <a:cxn ang="0">
                    <a:pos x="569" y="803"/>
                  </a:cxn>
                  <a:cxn ang="0">
                    <a:pos x="666" y="916"/>
                  </a:cxn>
                  <a:cxn ang="0">
                    <a:pos x="794" y="1074"/>
                  </a:cxn>
                  <a:cxn ang="0">
                    <a:pos x="794" y="1081"/>
                  </a:cxn>
                  <a:cxn ang="0">
                    <a:pos x="759" y="1078"/>
                  </a:cxn>
                  <a:cxn ang="0">
                    <a:pos x="749" y="1078"/>
                  </a:cxn>
                  <a:cxn ang="0">
                    <a:pos x="743" y="1078"/>
                  </a:cxn>
                  <a:cxn ang="0">
                    <a:pos x="734" y="1077"/>
                  </a:cxn>
                  <a:cxn ang="0">
                    <a:pos x="708" y="1076"/>
                  </a:cxn>
                  <a:cxn ang="0">
                    <a:pos x="666" y="1077"/>
                  </a:cxn>
                  <a:cxn ang="0">
                    <a:pos x="619" y="1081"/>
                  </a:cxn>
                  <a:cxn ang="0">
                    <a:pos x="589" y="1039"/>
                  </a:cxn>
                  <a:cxn ang="0">
                    <a:pos x="562" y="1002"/>
                  </a:cxn>
                  <a:cxn ang="0">
                    <a:pos x="535" y="968"/>
                  </a:cxn>
                  <a:cxn ang="0">
                    <a:pos x="511" y="937"/>
                  </a:cxn>
                  <a:cxn ang="0">
                    <a:pos x="166" y="535"/>
                  </a:cxn>
                  <a:cxn ang="0">
                    <a:pos x="161" y="531"/>
                  </a:cxn>
                  <a:cxn ang="0">
                    <a:pos x="156" y="528"/>
                  </a:cxn>
                  <a:cxn ang="0">
                    <a:pos x="150" y="527"/>
                  </a:cxn>
                  <a:cxn ang="0">
                    <a:pos x="144" y="526"/>
                  </a:cxn>
                  <a:cxn ang="0">
                    <a:pos x="143" y="527"/>
                  </a:cxn>
                  <a:cxn ang="0">
                    <a:pos x="141" y="527"/>
                  </a:cxn>
                  <a:cxn ang="0">
                    <a:pos x="141" y="528"/>
                  </a:cxn>
                  <a:cxn ang="0">
                    <a:pos x="140" y="531"/>
                  </a:cxn>
                  <a:cxn ang="0">
                    <a:pos x="140" y="1081"/>
                  </a:cxn>
                  <a:cxn ang="0">
                    <a:pos x="112" y="1078"/>
                  </a:cxn>
                  <a:cxn ang="0">
                    <a:pos x="100" y="1078"/>
                  </a:cxn>
                  <a:cxn ang="0">
                    <a:pos x="91" y="1077"/>
                  </a:cxn>
                  <a:cxn ang="0">
                    <a:pos x="70" y="1076"/>
                  </a:cxn>
                  <a:cxn ang="0">
                    <a:pos x="38" y="1077"/>
                  </a:cxn>
                  <a:cxn ang="0">
                    <a:pos x="0" y="1081"/>
                  </a:cxn>
                </a:cxnLst>
                <a:rect l="0" t="0" r="r" b="b"/>
                <a:pathLst>
                  <a:path w="794" h="1081">
                    <a:moveTo>
                      <a:pt x="0" y="1081"/>
                    </a:moveTo>
                    <a:lnTo>
                      <a:pt x="0" y="0"/>
                    </a:lnTo>
                    <a:lnTo>
                      <a:pt x="40" y="4"/>
                    </a:lnTo>
                    <a:lnTo>
                      <a:pt x="70" y="5"/>
                    </a:lnTo>
                    <a:lnTo>
                      <a:pt x="98" y="4"/>
                    </a:lnTo>
                    <a:lnTo>
                      <a:pt x="140" y="0"/>
                    </a:lnTo>
                    <a:lnTo>
                      <a:pt x="140" y="489"/>
                    </a:lnTo>
                    <a:lnTo>
                      <a:pt x="144" y="491"/>
                    </a:lnTo>
                    <a:lnTo>
                      <a:pt x="147" y="492"/>
                    </a:lnTo>
                    <a:lnTo>
                      <a:pt x="154" y="491"/>
                    </a:lnTo>
                    <a:lnTo>
                      <a:pt x="161" y="489"/>
                    </a:lnTo>
                    <a:lnTo>
                      <a:pt x="170" y="485"/>
                    </a:lnTo>
                    <a:lnTo>
                      <a:pt x="179" y="480"/>
                    </a:lnTo>
                    <a:lnTo>
                      <a:pt x="187" y="473"/>
                    </a:lnTo>
                    <a:lnTo>
                      <a:pt x="194" y="467"/>
                    </a:lnTo>
                    <a:lnTo>
                      <a:pt x="203" y="459"/>
                    </a:lnTo>
                    <a:lnTo>
                      <a:pt x="213" y="451"/>
                    </a:lnTo>
                    <a:lnTo>
                      <a:pt x="224" y="440"/>
                    </a:lnTo>
                    <a:lnTo>
                      <a:pt x="235" y="430"/>
                    </a:lnTo>
                    <a:lnTo>
                      <a:pt x="248" y="417"/>
                    </a:lnTo>
                    <a:lnTo>
                      <a:pt x="263" y="402"/>
                    </a:lnTo>
                    <a:lnTo>
                      <a:pt x="651" y="0"/>
                    </a:lnTo>
                    <a:lnTo>
                      <a:pt x="685" y="4"/>
                    </a:lnTo>
                    <a:lnTo>
                      <a:pt x="714" y="5"/>
                    </a:lnTo>
                    <a:lnTo>
                      <a:pt x="738" y="4"/>
                    </a:lnTo>
                    <a:lnTo>
                      <a:pt x="774" y="0"/>
                    </a:lnTo>
                    <a:lnTo>
                      <a:pt x="417" y="346"/>
                    </a:lnTo>
                    <a:lnTo>
                      <a:pt x="283" y="481"/>
                    </a:lnTo>
                    <a:lnTo>
                      <a:pt x="416" y="632"/>
                    </a:lnTo>
                    <a:lnTo>
                      <a:pt x="569" y="803"/>
                    </a:lnTo>
                    <a:lnTo>
                      <a:pt x="666" y="916"/>
                    </a:lnTo>
                    <a:lnTo>
                      <a:pt x="794" y="1074"/>
                    </a:lnTo>
                    <a:lnTo>
                      <a:pt x="794" y="1081"/>
                    </a:lnTo>
                    <a:lnTo>
                      <a:pt x="759" y="1078"/>
                    </a:lnTo>
                    <a:lnTo>
                      <a:pt x="749" y="1078"/>
                    </a:lnTo>
                    <a:lnTo>
                      <a:pt x="743" y="1078"/>
                    </a:lnTo>
                    <a:lnTo>
                      <a:pt x="734" y="1077"/>
                    </a:lnTo>
                    <a:lnTo>
                      <a:pt x="708" y="1076"/>
                    </a:lnTo>
                    <a:lnTo>
                      <a:pt x="666" y="1077"/>
                    </a:lnTo>
                    <a:lnTo>
                      <a:pt x="619" y="1081"/>
                    </a:lnTo>
                    <a:lnTo>
                      <a:pt x="589" y="1039"/>
                    </a:lnTo>
                    <a:lnTo>
                      <a:pt x="562" y="1002"/>
                    </a:lnTo>
                    <a:lnTo>
                      <a:pt x="535" y="968"/>
                    </a:lnTo>
                    <a:lnTo>
                      <a:pt x="511" y="937"/>
                    </a:lnTo>
                    <a:lnTo>
                      <a:pt x="166" y="535"/>
                    </a:lnTo>
                    <a:lnTo>
                      <a:pt x="161" y="531"/>
                    </a:lnTo>
                    <a:lnTo>
                      <a:pt x="156" y="528"/>
                    </a:lnTo>
                    <a:lnTo>
                      <a:pt x="150" y="527"/>
                    </a:lnTo>
                    <a:lnTo>
                      <a:pt x="144" y="526"/>
                    </a:lnTo>
                    <a:lnTo>
                      <a:pt x="143" y="527"/>
                    </a:lnTo>
                    <a:lnTo>
                      <a:pt x="141" y="527"/>
                    </a:lnTo>
                    <a:lnTo>
                      <a:pt x="141" y="528"/>
                    </a:lnTo>
                    <a:lnTo>
                      <a:pt x="140" y="531"/>
                    </a:lnTo>
                    <a:lnTo>
                      <a:pt x="140" y="1081"/>
                    </a:lnTo>
                    <a:lnTo>
                      <a:pt x="112" y="1078"/>
                    </a:lnTo>
                    <a:lnTo>
                      <a:pt x="100" y="1078"/>
                    </a:lnTo>
                    <a:lnTo>
                      <a:pt x="91" y="1077"/>
                    </a:lnTo>
                    <a:lnTo>
                      <a:pt x="70" y="1076"/>
                    </a:lnTo>
                    <a:lnTo>
                      <a:pt x="38" y="1077"/>
                    </a:lnTo>
                    <a:lnTo>
                      <a:pt x="0" y="1081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25"/>
              <p:cNvSpPr>
                <a:spLocks/>
              </p:cNvSpPr>
              <p:nvPr userDrawn="1"/>
            </p:nvSpPr>
            <p:spPr bwMode="auto">
              <a:xfrm>
                <a:off x="2527" y="1325"/>
                <a:ext cx="38" cy="9"/>
              </a:xfrm>
              <a:custGeom>
                <a:avLst/>
                <a:gdLst/>
                <a:ahLst/>
                <a:cxnLst>
                  <a:cxn ang="0">
                    <a:pos x="345" y="78"/>
                  </a:cxn>
                  <a:cxn ang="0">
                    <a:pos x="384" y="75"/>
                  </a:cxn>
                  <a:cxn ang="0">
                    <a:pos x="423" y="71"/>
                  </a:cxn>
                  <a:cxn ang="0">
                    <a:pos x="461" y="63"/>
                  </a:cxn>
                  <a:cxn ang="0">
                    <a:pos x="497" y="53"/>
                  </a:cxn>
                  <a:cxn ang="0">
                    <a:pos x="532" y="41"/>
                  </a:cxn>
                  <a:cxn ang="0">
                    <a:pos x="564" y="26"/>
                  </a:cxn>
                  <a:cxn ang="0">
                    <a:pos x="597" y="9"/>
                  </a:cxn>
                  <a:cxn ang="0">
                    <a:pos x="649" y="62"/>
                  </a:cxn>
                  <a:cxn ang="0">
                    <a:pos x="613" y="84"/>
                  </a:cxn>
                  <a:cxn ang="0">
                    <a:pos x="576" y="102"/>
                  </a:cxn>
                  <a:cxn ang="0">
                    <a:pos x="537" y="117"/>
                  </a:cxn>
                  <a:cxn ang="0">
                    <a:pos x="496" y="129"/>
                  </a:cxn>
                  <a:cxn ang="0">
                    <a:pos x="453" y="140"/>
                  </a:cxn>
                  <a:cxn ang="0">
                    <a:pos x="411" y="147"/>
                  </a:cxn>
                  <a:cxn ang="0">
                    <a:pos x="368" y="153"/>
                  </a:cxn>
                  <a:cxn ang="0">
                    <a:pos x="325" y="154"/>
                  </a:cxn>
                  <a:cxn ang="0">
                    <a:pos x="282" y="153"/>
                  </a:cxn>
                  <a:cxn ang="0">
                    <a:pos x="240" y="148"/>
                  </a:cxn>
                  <a:cxn ang="0">
                    <a:pos x="199" y="141"/>
                  </a:cxn>
                  <a:cxn ang="0">
                    <a:pos x="158" y="131"/>
                  </a:cxn>
                  <a:cxn ang="0">
                    <a:pos x="117" y="119"/>
                  </a:cxn>
                  <a:cxn ang="0">
                    <a:pos x="77" y="104"/>
                  </a:cxn>
                  <a:cxn ang="0">
                    <a:pos x="38" y="86"/>
                  </a:cxn>
                  <a:cxn ang="0">
                    <a:pos x="0" y="65"/>
                  </a:cxn>
                  <a:cxn ang="0">
                    <a:pos x="56" y="9"/>
                  </a:cxn>
                  <a:cxn ang="0">
                    <a:pos x="88" y="26"/>
                  </a:cxn>
                  <a:cxn ang="0">
                    <a:pos x="119" y="41"/>
                  </a:cxn>
                  <a:cxn ang="0">
                    <a:pos x="154" y="53"/>
                  </a:cxn>
                  <a:cxn ang="0">
                    <a:pos x="189" y="63"/>
                  </a:cxn>
                  <a:cxn ang="0">
                    <a:pos x="226" y="71"/>
                  </a:cxn>
                  <a:cxn ang="0">
                    <a:pos x="265" y="75"/>
                  </a:cxn>
                  <a:cxn ang="0">
                    <a:pos x="305" y="78"/>
                  </a:cxn>
                </a:cxnLst>
                <a:rect l="0" t="0" r="r" b="b"/>
                <a:pathLst>
                  <a:path w="649" h="154">
                    <a:moveTo>
                      <a:pt x="325" y="78"/>
                    </a:moveTo>
                    <a:lnTo>
                      <a:pt x="345" y="78"/>
                    </a:lnTo>
                    <a:lnTo>
                      <a:pt x="365" y="77"/>
                    </a:lnTo>
                    <a:lnTo>
                      <a:pt x="384" y="75"/>
                    </a:lnTo>
                    <a:lnTo>
                      <a:pt x="404" y="73"/>
                    </a:lnTo>
                    <a:lnTo>
                      <a:pt x="423" y="71"/>
                    </a:lnTo>
                    <a:lnTo>
                      <a:pt x="443" y="67"/>
                    </a:lnTo>
                    <a:lnTo>
                      <a:pt x="461" y="63"/>
                    </a:lnTo>
                    <a:lnTo>
                      <a:pt x="479" y="58"/>
                    </a:lnTo>
                    <a:lnTo>
                      <a:pt x="497" y="53"/>
                    </a:lnTo>
                    <a:lnTo>
                      <a:pt x="515" y="48"/>
                    </a:lnTo>
                    <a:lnTo>
                      <a:pt x="532" y="41"/>
                    </a:lnTo>
                    <a:lnTo>
                      <a:pt x="548" y="34"/>
                    </a:lnTo>
                    <a:lnTo>
                      <a:pt x="564" y="26"/>
                    </a:lnTo>
                    <a:lnTo>
                      <a:pt x="581" y="18"/>
                    </a:lnTo>
                    <a:lnTo>
                      <a:pt x="597" y="9"/>
                    </a:lnTo>
                    <a:lnTo>
                      <a:pt x="612" y="0"/>
                    </a:lnTo>
                    <a:lnTo>
                      <a:pt x="649" y="62"/>
                    </a:lnTo>
                    <a:lnTo>
                      <a:pt x="632" y="73"/>
                    </a:lnTo>
                    <a:lnTo>
                      <a:pt x="613" y="84"/>
                    </a:lnTo>
                    <a:lnTo>
                      <a:pt x="595" y="93"/>
                    </a:lnTo>
                    <a:lnTo>
                      <a:pt x="576" y="102"/>
                    </a:lnTo>
                    <a:lnTo>
                      <a:pt x="556" y="109"/>
                    </a:lnTo>
                    <a:lnTo>
                      <a:pt x="537" y="117"/>
                    </a:lnTo>
                    <a:lnTo>
                      <a:pt x="517" y="124"/>
                    </a:lnTo>
                    <a:lnTo>
                      <a:pt x="496" y="129"/>
                    </a:lnTo>
                    <a:lnTo>
                      <a:pt x="474" y="135"/>
                    </a:lnTo>
                    <a:lnTo>
                      <a:pt x="453" y="140"/>
                    </a:lnTo>
                    <a:lnTo>
                      <a:pt x="432" y="144"/>
                    </a:lnTo>
                    <a:lnTo>
                      <a:pt x="411" y="147"/>
                    </a:lnTo>
                    <a:lnTo>
                      <a:pt x="390" y="150"/>
                    </a:lnTo>
                    <a:lnTo>
                      <a:pt x="368" y="153"/>
                    </a:lnTo>
                    <a:lnTo>
                      <a:pt x="346" y="154"/>
                    </a:lnTo>
                    <a:lnTo>
                      <a:pt x="325" y="154"/>
                    </a:lnTo>
                    <a:lnTo>
                      <a:pt x="304" y="154"/>
                    </a:lnTo>
                    <a:lnTo>
                      <a:pt x="282" y="153"/>
                    </a:lnTo>
                    <a:lnTo>
                      <a:pt x="261" y="150"/>
                    </a:lnTo>
                    <a:lnTo>
                      <a:pt x="240" y="148"/>
                    </a:lnTo>
                    <a:lnTo>
                      <a:pt x="219" y="145"/>
                    </a:lnTo>
                    <a:lnTo>
                      <a:pt x="199" y="141"/>
                    </a:lnTo>
                    <a:lnTo>
                      <a:pt x="178" y="137"/>
                    </a:lnTo>
                    <a:lnTo>
                      <a:pt x="158" y="131"/>
                    </a:lnTo>
                    <a:lnTo>
                      <a:pt x="137" y="125"/>
                    </a:lnTo>
                    <a:lnTo>
                      <a:pt x="117" y="119"/>
                    </a:lnTo>
                    <a:lnTo>
                      <a:pt x="97" y="111"/>
                    </a:lnTo>
                    <a:lnTo>
                      <a:pt x="77" y="104"/>
                    </a:lnTo>
                    <a:lnTo>
                      <a:pt x="58" y="95"/>
                    </a:lnTo>
                    <a:lnTo>
                      <a:pt x="38" y="86"/>
                    </a:lnTo>
                    <a:lnTo>
                      <a:pt x="19" y="75"/>
                    </a:lnTo>
                    <a:lnTo>
                      <a:pt x="0" y="65"/>
                    </a:lnTo>
                    <a:lnTo>
                      <a:pt x="41" y="0"/>
                    </a:lnTo>
                    <a:lnTo>
                      <a:pt x="56" y="9"/>
                    </a:lnTo>
                    <a:lnTo>
                      <a:pt x="72" y="18"/>
                    </a:lnTo>
                    <a:lnTo>
                      <a:pt x="88" y="26"/>
                    </a:lnTo>
                    <a:lnTo>
                      <a:pt x="104" y="34"/>
                    </a:lnTo>
                    <a:lnTo>
                      <a:pt x="119" y="41"/>
                    </a:lnTo>
                    <a:lnTo>
                      <a:pt x="136" y="48"/>
                    </a:lnTo>
                    <a:lnTo>
                      <a:pt x="154" y="53"/>
                    </a:lnTo>
                    <a:lnTo>
                      <a:pt x="171" y="58"/>
                    </a:lnTo>
                    <a:lnTo>
                      <a:pt x="189" y="63"/>
                    </a:lnTo>
                    <a:lnTo>
                      <a:pt x="207" y="67"/>
                    </a:lnTo>
                    <a:lnTo>
                      <a:pt x="226" y="71"/>
                    </a:lnTo>
                    <a:lnTo>
                      <a:pt x="246" y="73"/>
                    </a:lnTo>
                    <a:lnTo>
                      <a:pt x="265" y="75"/>
                    </a:lnTo>
                    <a:lnTo>
                      <a:pt x="285" y="77"/>
                    </a:lnTo>
                    <a:lnTo>
                      <a:pt x="305" y="78"/>
                    </a:lnTo>
                    <a:lnTo>
                      <a:pt x="325" y="7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26"/>
              <p:cNvSpPr>
                <a:spLocks/>
              </p:cNvSpPr>
              <p:nvPr userDrawn="1"/>
            </p:nvSpPr>
            <p:spPr bwMode="auto">
              <a:xfrm>
                <a:off x="2518" y="1336"/>
                <a:ext cx="56" cy="64"/>
              </a:xfrm>
              <a:custGeom>
                <a:avLst/>
                <a:gdLst/>
                <a:ahLst/>
                <a:cxnLst>
                  <a:cxn ang="0">
                    <a:pos x="941" y="0"/>
                  </a:cxn>
                  <a:cxn ang="0">
                    <a:pos x="941" y="1080"/>
                  </a:cxn>
                  <a:cxn ang="0">
                    <a:pos x="922" y="1077"/>
                  </a:cxn>
                  <a:cxn ang="0">
                    <a:pos x="904" y="1075"/>
                  </a:cxn>
                  <a:cxn ang="0">
                    <a:pos x="888" y="1075"/>
                  </a:cxn>
                  <a:cxn ang="0">
                    <a:pos x="873" y="1074"/>
                  </a:cxn>
                  <a:cxn ang="0">
                    <a:pos x="860" y="1075"/>
                  </a:cxn>
                  <a:cxn ang="0">
                    <a:pos x="843" y="1075"/>
                  </a:cxn>
                  <a:cxn ang="0">
                    <a:pos x="824" y="1077"/>
                  </a:cxn>
                  <a:cxn ang="0">
                    <a:pos x="802" y="1080"/>
                  </a:cxn>
                  <a:cxn ang="0">
                    <a:pos x="802" y="218"/>
                  </a:cxn>
                  <a:cxn ang="0">
                    <a:pos x="787" y="218"/>
                  </a:cxn>
                  <a:cxn ang="0">
                    <a:pos x="549" y="495"/>
                  </a:cxn>
                  <a:cxn ang="0">
                    <a:pos x="219" y="880"/>
                  </a:cxn>
                  <a:cxn ang="0">
                    <a:pos x="48" y="1080"/>
                  </a:cxn>
                  <a:cxn ang="0">
                    <a:pos x="0" y="1080"/>
                  </a:cxn>
                  <a:cxn ang="0">
                    <a:pos x="0" y="0"/>
                  </a:cxn>
                  <a:cxn ang="0">
                    <a:pos x="13" y="1"/>
                  </a:cxn>
                  <a:cxn ang="0">
                    <a:pos x="30" y="3"/>
                  </a:cxn>
                  <a:cxn ang="0">
                    <a:pos x="48" y="3"/>
                  </a:cxn>
                  <a:cxn ang="0">
                    <a:pos x="70" y="3"/>
                  </a:cxn>
                  <a:cxn ang="0">
                    <a:pos x="91" y="3"/>
                  </a:cxn>
                  <a:cxn ang="0">
                    <a:pos x="110" y="3"/>
                  </a:cxn>
                  <a:cxn ang="0">
                    <a:pos x="126" y="1"/>
                  </a:cxn>
                  <a:cxn ang="0">
                    <a:pos x="139" y="0"/>
                  </a:cxn>
                  <a:cxn ang="0">
                    <a:pos x="139" y="824"/>
                  </a:cxn>
                  <a:cxn ang="0">
                    <a:pos x="155" y="823"/>
                  </a:cxn>
                  <a:cxn ang="0">
                    <a:pos x="873" y="0"/>
                  </a:cxn>
                  <a:cxn ang="0">
                    <a:pos x="941" y="0"/>
                  </a:cxn>
                </a:cxnLst>
                <a:rect l="0" t="0" r="r" b="b"/>
                <a:pathLst>
                  <a:path w="941" h="1080">
                    <a:moveTo>
                      <a:pt x="941" y="0"/>
                    </a:moveTo>
                    <a:lnTo>
                      <a:pt x="941" y="1080"/>
                    </a:lnTo>
                    <a:lnTo>
                      <a:pt x="922" y="1077"/>
                    </a:lnTo>
                    <a:lnTo>
                      <a:pt x="904" y="1075"/>
                    </a:lnTo>
                    <a:lnTo>
                      <a:pt x="888" y="1075"/>
                    </a:lnTo>
                    <a:lnTo>
                      <a:pt x="873" y="1074"/>
                    </a:lnTo>
                    <a:lnTo>
                      <a:pt x="860" y="1075"/>
                    </a:lnTo>
                    <a:lnTo>
                      <a:pt x="843" y="1075"/>
                    </a:lnTo>
                    <a:lnTo>
                      <a:pt x="824" y="1077"/>
                    </a:lnTo>
                    <a:lnTo>
                      <a:pt x="802" y="1080"/>
                    </a:lnTo>
                    <a:lnTo>
                      <a:pt x="802" y="218"/>
                    </a:lnTo>
                    <a:lnTo>
                      <a:pt x="787" y="218"/>
                    </a:lnTo>
                    <a:lnTo>
                      <a:pt x="549" y="495"/>
                    </a:lnTo>
                    <a:lnTo>
                      <a:pt x="219" y="880"/>
                    </a:lnTo>
                    <a:lnTo>
                      <a:pt x="48" y="1080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13" y="1"/>
                    </a:lnTo>
                    <a:lnTo>
                      <a:pt x="30" y="3"/>
                    </a:lnTo>
                    <a:lnTo>
                      <a:pt x="48" y="3"/>
                    </a:lnTo>
                    <a:lnTo>
                      <a:pt x="70" y="3"/>
                    </a:lnTo>
                    <a:lnTo>
                      <a:pt x="91" y="3"/>
                    </a:lnTo>
                    <a:lnTo>
                      <a:pt x="110" y="3"/>
                    </a:lnTo>
                    <a:lnTo>
                      <a:pt x="126" y="1"/>
                    </a:lnTo>
                    <a:lnTo>
                      <a:pt x="139" y="0"/>
                    </a:lnTo>
                    <a:lnTo>
                      <a:pt x="139" y="824"/>
                    </a:lnTo>
                    <a:lnTo>
                      <a:pt x="155" y="823"/>
                    </a:lnTo>
                    <a:lnTo>
                      <a:pt x="873" y="0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27"/>
              <p:cNvSpPr>
                <a:spLocks/>
              </p:cNvSpPr>
              <p:nvPr userDrawn="1"/>
            </p:nvSpPr>
            <p:spPr bwMode="auto">
              <a:xfrm>
                <a:off x="2446" y="1336"/>
                <a:ext cx="55" cy="64"/>
              </a:xfrm>
              <a:custGeom>
                <a:avLst/>
                <a:gdLst/>
                <a:ahLst/>
                <a:cxnLst>
                  <a:cxn ang="0">
                    <a:pos x="153" y="824"/>
                  </a:cxn>
                  <a:cxn ang="0">
                    <a:pos x="870" y="0"/>
                  </a:cxn>
                  <a:cxn ang="0">
                    <a:pos x="939" y="0"/>
                  </a:cxn>
                  <a:cxn ang="0">
                    <a:pos x="939" y="1080"/>
                  </a:cxn>
                  <a:cxn ang="0">
                    <a:pos x="920" y="1077"/>
                  </a:cxn>
                  <a:cxn ang="0">
                    <a:pos x="901" y="1075"/>
                  </a:cxn>
                  <a:cxn ang="0">
                    <a:pos x="885" y="1075"/>
                  </a:cxn>
                  <a:cxn ang="0">
                    <a:pos x="870" y="1074"/>
                  </a:cxn>
                  <a:cxn ang="0">
                    <a:pos x="858" y="1075"/>
                  </a:cxn>
                  <a:cxn ang="0">
                    <a:pos x="842" y="1075"/>
                  </a:cxn>
                  <a:cxn ang="0">
                    <a:pos x="823" y="1077"/>
                  </a:cxn>
                  <a:cxn ang="0">
                    <a:pos x="802" y="1080"/>
                  </a:cxn>
                  <a:cxn ang="0">
                    <a:pos x="802" y="218"/>
                  </a:cxn>
                  <a:cxn ang="0">
                    <a:pos x="786" y="218"/>
                  </a:cxn>
                  <a:cxn ang="0">
                    <a:pos x="128" y="984"/>
                  </a:cxn>
                  <a:cxn ang="0">
                    <a:pos x="103" y="1011"/>
                  </a:cxn>
                  <a:cxn ang="0">
                    <a:pos x="82" y="1035"/>
                  </a:cxn>
                  <a:cxn ang="0">
                    <a:pos x="63" y="1058"/>
                  </a:cxn>
                  <a:cxn ang="0">
                    <a:pos x="47" y="1080"/>
                  </a:cxn>
                  <a:cxn ang="0">
                    <a:pos x="0" y="1080"/>
                  </a:cxn>
                  <a:cxn ang="0">
                    <a:pos x="0" y="0"/>
                  </a:cxn>
                  <a:cxn ang="0">
                    <a:pos x="10" y="1"/>
                  </a:cxn>
                  <a:cxn ang="0">
                    <a:pos x="24" y="3"/>
                  </a:cxn>
                  <a:cxn ang="0">
                    <a:pos x="43" y="3"/>
                  </a:cxn>
                  <a:cxn ang="0">
                    <a:pos x="67" y="3"/>
                  </a:cxn>
                  <a:cxn ang="0">
                    <a:pos x="137" y="0"/>
                  </a:cxn>
                  <a:cxn ang="0">
                    <a:pos x="137" y="824"/>
                  </a:cxn>
                  <a:cxn ang="0">
                    <a:pos x="153" y="824"/>
                  </a:cxn>
                </a:cxnLst>
                <a:rect l="0" t="0" r="r" b="b"/>
                <a:pathLst>
                  <a:path w="939" h="1080">
                    <a:moveTo>
                      <a:pt x="153" y="824"/>
                    </a:moveTo>
                    <a:lnTo>
                      <a:pt x="870" y="0"/>
                    </a:lnTo>
                    <a:lnTo>
                      <a:pt x="939" y="0"/>
                    </a:lnTo>
                    <a:lnTo>
                      <a:pt x="939" y="1080"/>
                    </a:lnTo>
                    <a:lnTo>
                      <a:pt x="920" y="1077"/>
                    </a:lnTo>
                    <a:lnTo>
                      <a:pt x="901" y="1075"/>
                    </a:lnTo>
                    <a:lnTo>
                      <a:pt x="885" y="1075"/>
                    </a:lnTo>
                    <a:lnTo>
                      <a:pt x="870" y="1074"/>
                    </a:lnTo>
                    <a:lnTo>
                      <a:pt x="858" y="1075"/>
                    </a:lnTo>
                    <a:lnTo>
                      <a:pt x="842" y="1075"/>
                    </a:lnTo>
                    <a:lnTo>
                      <a:pt x="823" y="1077"/>
                    </a:lnTo>
                    <a:lnTo>
                      <a:pt x="802" y="1080"/>
                    </a:lnTo>
                    <a:lnTo>
                      <a:pt x="802" y="218"/>
                    </a:lnTo>
                    <a:lnTo>
                      <a:pt x="786" y="218"/>
                    </a:lnTo>
                    <a:lnTo>
                      <a:pt x="128" y="984"/>
                    </a:lnTo>
                    <a:lnTo>
                      <a:pt x="103" y="1011"/>
                    </a:lnTo>
                    <a:lnTo>
                      <a:pt x="82" y="1035"/>
                    </a:lnTo>
                    <a:lnTo>
                      <a:pt x="63" y="1058"/>
                    </a:lnTo>
                    <a:lnTo>
                      <a:pt x="47" y="1080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10" y="1"/>
                    </a:lnTo>
                    <a:lnTo>
                      <a:pt x="24" y="3"/>
                    </a:lnTo>
                    <a:lnTo>
                      <a:pt x="43" y="3"/>
                    </a:lnTo>
                    <a:lnTo>
                      <a:pt x="67" y="3"/>
                    </a:lnTo>
                    <a:lnTo>
                      <a:pt x="137" y="0"/>
                    </a:lnTo>
                    <a:lnTo>
                      <a:pt x="137" y="824"/>
                    </a:lnTo>
                    <a:lnTo>
                      <a:pt x="153" y="824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28"/>
              <p:cNvSpPr>
                <a:spLocks/>
              </p:cNvSpPr>
              <p:nvPr userDrawn="1"/>
            </p:nvSpPr>
            <p:spPr bwMode="auto">
              <a:xfrm>
                <a:off x="2389" y="1336"/>
                <a:ext cx="46" cy="64"/>
              </a:xfrm>
              <a:custGeom>
                <a:avLst/>
                <a:gdLst/>
                <a:ahLst/>
                <a:cxnLst>
                  <a:cxn ang="0">
                    <a:pos x="138" y="530"/>
                  </a:cxn>
                  <a:cxn ang="0">
                    <a:pos x="138" y="1081"/>
                  </a:cxn>
                  <a:cxn ang="0">
                    <a:pos x="111" y="1078"/>
                  </a:cxn>
                  <a:cxn ang="0">
                    <a:pos x="98" y="1077"/>
                  </a:cxn>
                  <a:cxn ang="0">
                    <a:pos x="91" y="1077"/>
                  </a:cxn>
                  <a:cxn ang="0">
                    <a:pos x="69" y="1075"/>
                  </a:cxn>
                  <a:cxn ang="0">
                    <a:pos x="38" y="1077"/>
                  </a:cxn>
                  <a:cxn ang="0">
                    <a:pos x="0" y="1081"/>
                  </a:cxn>
                  <a:cxn ang="0">
                    <a:pos x="0" y="1"/>
                  </a:cxn>
                  <a:cxn ang="0">
                    <a:pos x="40" y="3"/>
                  </a:cxn>
                  <a:cxn ang="0">
                    <a:pos x="69" y="4"/>
                  </a:cxn>
                  <a:cxn ang="0">
                    <a:pos x="96" y="3"/>
                  </a:cxn>
                  <a:cxn ang="0">
                    <a:pos x="138" y="1"/>
                  </a:cxn>
                  <a:cxn ang="0">
                    <a:pos x="138" y="488"/>
                  </a:cxn>
                  <a:cxn ang="0">
                    <a:pos x="143" y="490"/>
                  </a:cxn>
                  <a:cxn ang="0">
                    <a:pos x="146" y="491"/>
                  </a:cxn>
                  <a:cxn ang="0">
                    <a:pos x="153" y="490"/>
                  </a:cxn>
                  <a:cxn ang="0">
                    <a:pos x="161" y="488"/>
                  </a:cxn>
                  <a:cxn ang="0">
                    <a:pos x="169" y="484"/>
                  </a:cxn>
                  <a:cxn ang="0">
                    <a:pos x="179" y="479"/>
                  </a:cxn>
                  <a:cxn ang="0">
                    <a:pos x="185" y="473"/>
                  </a:cxn>
                  <a:cxn ang="0">
                    <a:pos x="193" y="466"/>
                  </a:cxn>
                  <a:cxn ang="0">
                    <a:pos x="203" y="459"/>
                  </a:cxn>
                  <a:cxn ang="0">
                    <a:pos x="213" y="450"/>
                  </a:cxn>
                  <a:cxn ang="0">
                    <a:pos x="223" y="440"/>
                  </a:cxn>
                  <a:cxn ang="0">
                    <a:pos x="235" y="429"/>
                  </a:cxn>
                  <a:cxn ang="0">
                    <a:pos x="247" y="416"/>
                  </a:cxn>
                  <a:cxn ang="0">
                    <a:pos x="262" y="402"/>
                  </a:cxn>
                  <a:cxn ang="0">
                    <a:pos x="650" y="1"/>
                  </a:cxn>
                  <a:cxn ang="0">
                    <a:pos x="686" y="3"/>
                  </a:cxn>
                  <a:cxn ang="0">
                    <a:pos x="713" y="4"/>
                  </a:cxn>
                  <a:cxn ang="0">
                    <a:pos x="738" y="3"/>
                  </a:cxn>
                  <a:cxn ang="0">
                    <a:pos x="774" y="0"/>
                  </a:cxn>
                  <a:cxn ang="0">
                    <a:pos x="416" y="345"/>
                  </a:cxn>
                  <a:cxn ang="0">
                    <a:pos x="281" y="480"/>
                  </a:cxn>
                  <a:cxn ang="0">
                    <a:pos x="415" y="630"/>
                  </a:cxn>
                  <a:cxn ang="0">
                    <a:pos x="568" y="804"/>
                  </a:cxn>
                  <a:cxn ang="0">
                    <a:pos x="666" y="915"/>
                  </a:cxn>
                  <a:cxn ang="0">
                    <a:pos x="792" y="1073"/>
                  </a:cxn>
                  <a:cxn ang="0">
                    <a:pos x="792" y="1081"/>
                  </a:cxn>
                  <a:cxn ang="0">
                    <a:pos x="758" y="1078"/>
                  </a:cxn>
                  <a:cxn ang="0">
                    <a:pos x="747" y="1078"/>
                  </a:cxn>
                  <a:cxn ang="0">
                    <a:pos x="742" y="1077"/>
                  </a:cxn>
                  <a:cxn ang="0">
                    <a:pos x="733" y="1077"/>
                  </a:cxn>
                  <a:cxn ang="0">
                    <a:pos x="706" y="1075"/>
                  </a:cxn>
                  <a:cxn ang="0">
                    <a:pos x="666" y="1077"/>
                  </a:cxn>
                  <a:cxn ang="0">
                    <a:pos x="617" y="1081"/>
                  </a:cxn>
                  <a:cxn ang="0">
                    <a:pos x="589" y="1039"/>
                  </a:cxn>
                  <a:cxn ang="0">
                    <a:pos x="560" y="1001"/>
                  </a:cxn>
                  <a:cxn ang="0">
                    <a:pos x="535" y="967"/>
                  </a:cxn>
                  <a:cxn ang="0">
                    <a:pos x="509" y="937"/>
                  </a:cxn>
                  <a:cxn ang="0">
                    <a:pos x="166" y="535"/>
                  </a:cxn>
                  <a:cxn ang="0">
                    <a:pos x="161" y="531"/>
                  </a:cxn>
                  <a:cxn ang="0">
                    <a:pos x="155" y="529"/>
                  </a:cxn>
                  <a:cxn ang="0">
                    <a:pos x="149" y="526"/>
                  </a:cxn>
                  <a:cxn ang="0">
                    <a:pos x="143" y="526"/>
                  </a:cxn>
                  <a:cxn ang="0">
                    <a:pos x="143" y="526"/>
                  </a:cxn>
                  <a:cxn ang="0">
                    <a:pos x="139" y="528"/>
                  </a:cxn>
                  <a:cxn ang="0">
                    <a:pos x="139" y="529"/>
                  </a:cxn>
                  <a:cxn ang="0">
                    <a:pos x="138" y="530"/>
                  </a:cxn>
                </a:cxnLst>
                <a:rect l="0" t="0" r="r" b="b"/>
                <a:pathLst>
                  <a:path w="792" h="1081">
                    <a:moveTo>
                      <a:pt x="138" y="530"/>
                    </a:moveTo>
                    <a:lnTo>
                      <a:pt x="138" y="1081"/>
                    </a:lnTo>
                    <a:lnTo>
                      <a:pt x="111" y="1078"/>
                    </a:lnTo>
                    <a:lnTo>
                      <a:pt x="98" y="1077"/>
                    </a:lnTo>
                    <a:lnTo>
                      <a:pt x="91" y="1077"/>
                    </a:lnTo>
                    <a:lnTo>
                      <a:pt x="69" y="1075"/>
                    </a:lnTo>
                    <a:lnTo>
                      <a:pt x="38" y="1077"/>
                    </a:lnTo>
                    <a:lnTo>
                      <a:pt x="0" y="1081"/>
                    </a:lnTo>
                    <a:lnTo>
                      <a:pt x="0" y="1"/>
                    </a:lnTo>
                    <a:lnTo>
                      <a:pt x="40" y="3"/>
                    </a:lnTo>
                    <a:lnTo>
                      <a:pt x="69" y="4"/>
                    </a:lnTo>
                    <a:lnTo>
                      <a:pt x="96" y="3"/>
                    </a:lnTo>
                    <a:lnTo>
                      <a:pt x="138" y="1"/>
                    </a:lnTo>
                    <a:lnTo>
                      <a:pt x="138" y="488"/>
                    </a:lnTo>
                    <a:lnTo>
                      <a:pt x="143" y="490"/>
                    </a:lnTo>
                    <a:lnTo>
                      <a:pt x="146" y="491"/>
                    </a:lnTo>
                    <a:lnTo>
                      <a:pt x="153" y="490"/>
                    </a:lnTo>
                    <a:lnTo>
                      <a:pt x="161" y="488"/>
                    </a:lnTo>
                    <a:lnTo>
                      <a:pt x="169" y="484"/>
                    </a:lnTo>
                    <a:lnTo>
                      <a:pt x="179" y="479"/>
                    </a:lnTo>
                    <a:lnTo>
                      <a:pt x="185" y="473"/>
                    </a:lnTo>
                    <a:lnTo>
                      <a:pt x="193" y="466"/>
                    </a:lnTo>
                    <a:lnTo>
                      <a:pt x="203" y="459"/>
                    </a:lnTo>
                    <a:lnTo>
                      <a:pt x="213" y="450"/>
                    </a:lnTo>
                    <a:lnTo>
                      <a:pt x="223" y="440"/>
                    </a:lnTo>
                    <a:lnTo>
                      <a:pt x="235" y="429"/>
                    </a:lnTo>
                    <a:lnTo>
                      <a:pt x="247" y="416"/>
                    </a:lnTo>
                    <a:lnTo>
                      <a:pt x="262" y="402"/>
                    </a:lnTo>
                    <a:lnTo>
                      <a:pt x="650" y="1"/>
                    </a:lnTo>
                    <a:lnTo>
                      <a:pt x="686" y="3"/>
                    </a:lnTo>
                    <a:lnTo>
                      <a:pt x="713" y="4"/>
                    </a:lnTo>
                    <a:lnTo>
                      <a:pt x="738" y="3"/>
                    </a:lnTo>
                    <a:lnTo>
                      <a:pt x="774" y="0"/>
                    </a:lnTo>
                    <a:lnTo>
                      <a:pt x="416" y="345"/>
                    </a:lnTo>
                    <a:lnTo>
                      <a:pt x="281" y="480"/>
                    </a:lnTo>
                    <a:lnTo>
                      <a:pt x="415" y="630"/>
                    </a:lnTo>
                    <a:lnTo>
                      <a:pt x="568" y="804"/>
                    </a:lnTo>
                    <a:lnTo>
                      <a:pt x="666" y="915"/>
                    </a:lnTo>
                    <a:lnTo>
                      <a:pt x="792" y="1073"/>
                    </a:lnTo>
                    <a:lnTo>
                      <a:pt x="792" y="1081"/>
                    </a:lnTo>
                    <a:lnTo>
                      <a:pt x="758" y="1078"/>
                    </a:lnTo>
                    <a:lnTo>
                      <a:pt x="747" y="1078"/>
                    </a:lnTo>
                    <a:lnTo>
                      <a:pt x="742" y="1077"/>
                    </a:lnTo>
                    <a:lnTo>
                      <a:pt x="733" y="1077"/>
                    </a:lnTo>
                    <a:lnTo>
                      <a:pt x="706" y="1075"/>
                    </a:lnTo>
                    <a:lnTo>
                      <a:pt x="666" y="1077"/>
                    </a:lnTo>
                    <a:lnTo>
                      <a:pt x="617" y="1081"/>
                    </a:lnTo>
                    <a:lnTo>
                      <a:pt x="589" y="1039"/>
                    </a:lnTo>
                    <a:lnTo>
                      <a:pt x="560" y="1001"/>
                    </a:lnTo>
                    <a:lnTo>
                      <a:pt x="535" y="967"/>
                    </a:lnTo>
                    <a:lnTo>
                      <a:pt x="509" y="937"/>
                    </a:lnTo>
                    <a:lnTo>
                      <a:pt x="166" y="535"/>
                    </a:lnTo>
                    <a:lnTo>
                      <a:pt x="161" y="531"/>
                    </a:lnTo>
                    <a:lnTo>
                      <a:pt x="155" y="529"/>
                    </a:lnTo>
                    <a:lnTo>
                      <a:pt x="149" y="526"/>
                    </a:lnTo>
                    <a:lnTo>
                      <a:pt x="143" y="526"/>
                    </a:lnTo>
                    <a:lnTo>
                      <a:pt x="143" y="526"/>
                    </a:lnTo>
                    <a:lnTo>
                      <a:pt x="139" y="528"/>
                    </a:lnTo>
                    <a:lnTo>
                      <a:pt x="139" y="529"/>
                    </a:lnTo>
                    <a:lnTo>
                      <a:pt x="138" y="53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29"/>
              <p:cNvSpPr>
                <a:spLocks/>
              </p:cNvSpPr>
              <p:nvPr userDrawn="1"/>
            </p:nvSpPr>
            <p:spPr bwMode="auto">
              <a:xfrm>
                <a:off x="2322" y="1335"/>
                <a:ext cx="55" cy="68"/>
              </a:xfrm>
              <a:custGeom>
                <a:avLst/>
                <a:gdLst/>
                <a:ahLst/>
                <a:cxnLst>
                  <a:cxn ang="0">
                    <a:pos x="15" y="708"/>
                  </a:cxn>
                  <a:cxn ang="0">
                    <a:pos x="0" y="589"/>
                  </a:cxn>
                  <a:cxn ang="0">
                    <a:pos x="2" y="494"/>
                  </a:cxn>
                  <a:cxn ang="0">
                    <a:pos x="14" y="415"/>
                  </a:cxn>
                  <a:cxn ang="0">
                    <a:pos x="35" y="341"/>
                  </a:cxn>
                  <a:cxn ang="0">
                    <a:pos x="67" y="273"/>
                  </a:cxn>
                  <a:cxn ang="0">
                    <a:pos x="108" y="212"/>
                  </a:cxn>
                  <a:cxn ang="0">
                    <a:pos x="156" y="159"/>
                  </a:cxn>
                  <a:cxn ang="0">
                    <a:pos x="212" y="113"/>
                  </a:cxn>
                  <a:cxn ang="0">
                    <a:pos x="275" y="75"/>
                  </a:cxn>
                  <a:cxn ang="0">
                    <a:pos x="343" y="44"/>
                  </a:cxn>
                  <a:cxn ang="0">
                    <a:pos x="417" y="21"/>
                  </a:cxn>
                  <a:cxn ang="0">
                    <a:pos x="493" y="6"/>
                  </a:cxn>
                  <a:cxn ang="0">
                    <a:pos x="572" y="0"/>
                  </a:cxn>
                  <a:cxn ang="0">
                    <a:pos x="680" y="4"/>
                  </a:cxn>
                  <a:cxn ang="0">
                    <a:pos x="796" y="25"/>
                  </a:cxn>
                  <a:cxn ang="0">
                    <a:pos x="906" y="61"/>
                  </a:cxn>
                  <a:cxn ang="0">
                    <a:pos x="906" y="159"/>
                  </a:cxn>
                  <a:cxn ang="0">
                    <a:pos x="865" y="171"/>
                  </a:cxn>
                  <a:cxn ang="0">
                    <a:pos x="784" y="113"/>
                  </a:cxn>
                  <a:cxn ang="0">
                    <a:pos x="692" y="75"/>
                  </a:cxn>
                  <a:cxn ang="0">
                    <a:pos x="623" y="61"/>
                  </a:cxn>
                  <a:cxn ang="0">
                    <a:pos x="553" y="60"/>
                  </a:cxn>
                  <a:cxn ang="0">
                    <a:pos x="490" y="69"/>
                  </a:cxn>
                  <a:cxn ang="0">
                    <a:pos x="430" y="86"/>
                  </a:cxn>
                  <a:cxn ang="0">
                    <a:pos x="376" y="111"/>
                  </a:cxn>
                  <a:cxn ang="0">
                    <a:pos x="328" y="144"/>
                  </a:cxn>
                  <a:cxn ang="0">
                    <a:pos x="285" y="184"/>
                  </a:cxn>
                  <a:cxn ang="0">
                    <a:pos x="232" y="257"/>
                  </a:cxn>
                  <a:cxn ang="0">
                    <a:pos x="182" y="372"/>
                  </a:cxn>
                  <a:cxn ang="0">
                    <a:pos x="157" y="497"/>
                  </a:cxn>
                  <a:cxn ang="0">
                    <a:pos x="158" y="635"/>
                  </a:cxn>
                  <a:cxn ang="0">
                    <a:pos x="183" y="765"/>
                  </a:cxn>
                  <a:cxn ang="0">
                    <a:pos x="236" y="877"/>
                  </a:cxn>
                  <a:cxn ang="0">
                    <a:pos x="312" y="964"/>
                  </a:cxn>
                  <a:cxn ang="0">
                    <a:pos x="382" y="1013"/>
                  </a:cxn>
                  <a:cxn ang="0">
                    <a:pos x="460" y="1045"/>
                  </a:cxn>
                  <a:cxn ang="0">
                    <a:pos x="576" y="1060"/>
                  </a:cxn>
                  <a:cxn ang="0">
                    <a:pos x="652" y="1055"/>
                  </a:cxn>
                  <a:cxn ang="0">
                    <a:pos x="723" y="1037"/>
                  </a:cxn>
                  <a:cxn ang="0">
                    <a:pos x="837" y="985"/>
                  </a:cxn>
                  <a:cxn ang="0">
                    <a:pos x="911" y="934"/>
                  </a:cxn>
                  <a:cxn ang="0">
                    <a:pos x="825" y="1073"/>
                  </a:cxn>
                  <a:cxn ang="0">
                    <a:pos x="712" y="1107"/>
                  </a:cxn>
                  <a:cxn ang="0">
                    <a:pos x="586" y="1122"/>
                  </a:cxn>
                  <a:cxn ang="0">
                    <a:pos x="461" y="1116"/>
                  </a:cxn>
                  <a:cxn ang="0">
                    <a:pos x="349" y="1092"/>
                  </a:cxn>
                  <a:cxn ang="0">
                    <a:pos x="249" y="1049"/>
                  </a:cxn>
                  <a:cxn ang="0">
                    <a:pos x="167" y="988"/>
                  </a:cxn>
                  <a:cxn ang="0">
                    <a:pos x="99" y="910"/>
                  </a:cxn>
                  <a:cxn ang="0">
                    <a:pos x="48" y="816"/>
                  </a:cxn>
                </a:cxnLst>
                <a:rect l="0" t="0" r="r" b="b"/>
                <a:pathLst>
                  <a:path w="931" h="1122">
                    <a:moveTo>
                      <a:pt x="37" y="789"/>
                    </a:moveTo>
                    <a:lnTo>
                      <a:pt x="29" y="763"/>
                    </a:lnTo>
                    <a:lnTo>
                      <a:pt x="21" y="735"/>
                    </a:lnTo>
                    <a:lnTo>
                      <a:pt x="15" y="708"/>
                    </a:lnTo>
                    <a:lnTo>
                      <a:pt x="10" y="679"/>
                    </a:lnTo>
                    <a:lnTo>
                      <a:pt x="5" y="649"/>
                    </a:lnTo>
                    <a:lnTo>
                      <a:pt x="2" y="620"/>
                    </a:lnTo>
                    <a:lnTo>
                      <a:pt x="0" y="589"/>
                    </a:lnTo>
                    <a:lnTo>
                      <a:pt x="0" y="558"/>
                    </a:lnTo>
                    <a:lnTo>
                      <a:pt x="0" y="536"/>
                    </a:lnTo>
                    <a:lnTo>
                      <a:pt x="1" y="514"/>
                    </a:lnTo>
                    <a:lnTo>
                      <a:pt x="2" y="494"/>
                    </a:lnTo>
                    <a:lnTo>
                      <a:pt x="4" y="473"/>
                    </a:lnTo>
                    <a:lnTo>
                      <a:pt x="8" y="454"/>
                    </a:lnTo>
                    <a:lnTo>
                      <a:pt x="11" y="434"/>
                    </a:lnTo>
                    <a:lnTo>
                      <a:pt x="14" y="415"/>
                    </a:lnTo>
                    <a:lnTo>
                      <a:pt x="18" y="396"/>
                    </a:lnTo>
                    <a:lnTo>
                      <a:pt x="24" y="378"/>
                    </a:lnTo>
                    <a:lnTo>
                      <a:pt x="30" y="359"/>
                    </a:lnTo>
                    <a:lnTo>
                      <a:pt x="35" y="341"/>
                    </a:lnTo>
                    <a:lnTo>
                      <a:pt x="43" y="323"/>
                    </a:lnTo>
                    <a:lnTo>
                      <a:pt x="50" y="306"/>
                    </a:lnTo>
                    <a:lnTo>
                      <a:pt x="58" y="290"/>
                    </a:lnTo>
                    <a:lnTo>
                      <a:pt x="67" y="273"/>
                    </a:lnTo>
                    <a:lnTo>
                      <a:pt x="76" y="258"/>
                    </a:lnTo>
                    <a:lnTo>
                      <a:pt x="86" y="242"/>
                    </a:lnTo>
                    <a:lnTo>
                      <a:pt x="97" y="227"/>
                    </a:lnTo>
                    <a:lnTo>
                      <a:pt x="108" y="212"/>
                    </a:lnTo>
                    <a:lnTo>
                      <a:pt x="119" y="198"/>
                    </a:lnTo>
                    <a:lnTo>
                      <a:pt x="132" y="184"/>
                    </a:lnTo>
                    <a:lnTo>
                      <a:pt x="143" y="172"/>
                    </a:lnTo>
                    <a:lnTo>
                      <a:pt x="156" y="159"/>
                    </a:lnTo>
                    <a:lnTo>
                      <a:pt x="170" y="147"/>
                    </a:lnTo>
                    <a:lnTo>
                      <a:pt x="183" y="136"/>
                    </a:lnTo>
                    <a:lnTo>
                      <a:pt x="197" y="124"/>
                    </a:lnTo>
                    <a:lnTo>
                      <a:pt x="212" y="113"/>
                    </a:lnTo>
                    <a:lnTo>
                      <a:pt x="227" y="103"/>
                    </a:lnTo>
                    <a:lnTo>
                      <a:pt x="242" y="93"/>
                    </a:lnTo>
                    <a:lnTo>
                      <a:pt x="258" y="84"/>
                    </a:lnTo>
                    <a:lnTo>
                      <a:pt x="275" y="75"/>
                    </a:lnTo>
                    <a:lnTo>
                      <a:pt x="292" y="67"/>
                    </a:lnTo>
                    <a:lnTo>
                      <a:pt x="308" y="59"/>
                    </a:lnTo>
                    <a:lnTo>
                      <a:pt x="325" y="51"/>
                    </a:lnTo>
                    <a:lnTo>
                      <a:pt x="343" y="44"/>
                    </a:lnTo>
                    <a:lnTo>
                      <a:pt x="361" y="38"/>
                    </a:lnTo>
                    <a:lnTo>
                      <a:pt x="379" y="31"/>
                    </a:lnTo>
                    <a:lnTo>
                      <a:pt x="397" y="26"/>
                    </a:lnTo>
                    <a:lnTo>
                      <a:pt x="417" y="21"/>
                    </a:lnTo>
                    <a:lnTo>
                      <a:pt x="435" y="17"/>
                    </a:lnTo>
                    <a:lnTo>
                      <a:pt x="454" y="12"/>
                    </a:lnTo>
                    <a:lnTo>
                      <a:pt x="473" y="9"/>
                    </a:lnTo>
                    <a:lnTo>
                      <a:pt x="493" y="6"/>
                    </a:lnTo>
                    <a:lnTo>
                      <a:pt x="512" y="4"/>
                    </a:lnTo>
                    <a:lnTo>
                      <a:pt x="532" y="2"/>
                    </a:lnTo>
                    <a:lnTo>
                      <a:pt x="552" y="1"/>
                    </a:lnTo>
                    <a:lnTo>
                      <a:pt x="572" y="0"/>
                    </a:lnTo>
                    <a:lnTo>
                      <a:pt x="593" y="0"/>
                    </a:lnTo>
                    <a:lnTo>
                      <a:pt x="622" y="1"/>
                    </a:lnTo>
                    <a:lnTo>
                      <a:pt x="652" y="2"/>
                    </a:lnTo>
                    <a:lnTo>
                      <a:pt x="680" y="4"/>
                    </a:lnTo>
                    <a:lnTo>
                      <a:pt x="710" y="7"/>
                    </a:lnTo>
                    <a:lnTo>
                      <a:pt x="739" y="12"/>
                    </a:lnTo>
                    <a:lnTo>
                      <a:pt x="767" y="18"/>
                    </a:lnTo>
                    <a:lnTo>
                      <a:pt x="796" y="25"/>
                    </a:lnTo>
                    <a:lnTo>
                      <a:pt x="824" y="33"/>
                    </a:lnTo>
                    <a:lnTo>
                      <a:pt x="852" y="41"/>
                    </a:lnTo>
                    <a:lnTo>
                      <a:pt x="879" y="51"/>
                    </a:lnTo>
                    <a:lnTo>
                      <a:pt x="906" y="61"/>
                    </a:lnTo>
                    <a:lnTo>
                      <a:pt x="931" y="73"/>
                    </a:lnTo>
                    <a:lnTo>
                      <a:pt x="923" y="98"/>
                    </a:lnTo>
                    <a:lnTo>
                      <a:pt x="914" y="127"/>
                    </a:lnTo>
                    <a:lnTo>
                      <a:pt x="906" y="159"/>
                    </a:lnTo>
                    <a:lnTo>
                      <a:pt x="899" y="194"/>
                    </a:lnTo>
                    <a:lnTo>
                      <a:pt x="888" y="195"/>
                    </a:lnTo>
                    <a:lnTo>
                      <a:pt x="877" y="183"/>
                    </a:lnTo>
                    <a:lnTo>
                      <a:pt x="865" y="171"/>
                    </a:lnTo>
                    <a:lnTo>
                      <a:pt x="849" y="157"/>
                    </a:lnTo>
                    <a:lnTo>
                      <a:pt x="830" y="142"/>
                    </a:lnTo>
                    <a:lnTo>
                      <a:pt x="808" y="127"/>
                    </a:lnTo>
                    <a:lnTo>
                      <a:pt x="784" y="113"/>
                    </a:lnTo>
                    <a:lnTo>
                      <a:pt x="757" y="99"/>
                    </a:lnTo>
                    <a:lnTo>
                      <a:pt x="726" y="86"/>
                    </a:lnTo>
                    <a:lnTo>
                      <a:pt x="709" y="80"/>
                    </a:lnTo>
                    <a:lnTo>
                      <a:pt x="692" y="75"/>
                    </a:lnTo>
                    <a:lnTo>
                      <a:pt x="676" y="70"/>
                    </a:lnTo>
                    <a:lnTo>
                      <a:pt x="658" y="67"/>
                    </a:lnTo>
                    <a:lnTo>
                      <a:pt x="641" y="63"/>
                    </a:lnTo>
                    <a:lnTo>
                      <a:pt x="623" y="61"/>
                    </a:lnTo>
                    <a:lnTo>
                      <a:pt x="605" y="60"/>
                    </a:lnTo>
                    <a:lnTo>
                      <a:pt x="587" y="59"/>
                    </a:lnTo>
                    <a:lnTo>
                      <a:pt x="570" y="59"/>
                    </a:lnTo>
                    <a:lnTo>
                      <a:pt x="553" y="60"/>
                    </a:lnTo>
                    <a:lnTo>
                      <a:pt x="537" y="61"/>
                    </a:lnTo>
                    <a:lnTo>
                      <a:pt x="520" y="63"/>
                    </a:lnTo>
                    <a:lnTo>
                      <a:pt x="504" y="65"/>
                    </a:lnTo>
                    <a:lnTo>
                      <a:pt x="490" y="69"/>
                    </a:lnTo>
                    <a:lnTo>
                      <a:pt x="474" y="72"/>
                    </a:lnTo>
                    <a:lnTo>
                      <a:pt x="459" y="76"/>
                    </a:lnTo>
                    <a:lnTo>
                      <a:pt x="444" y="80"/>
                    </a:lnTo>
                    <a:lnTo>
                      <a:pt x="430" y="86"/>
                    </a:lnTo>
                    <a:lnTo>
                      <a:pt x="417" y="91"/>
                    </a:lnTo>
                    <a:lnTo>
                      <a:pt x="403" y="97"/>
                    </a:lnTo>
                    <a:lnTo>
                      <a:pt x="389" y="104"/>
                    </a:lnTo>
                    <a:lnTo>
                      <a:pt x="376" y="111"/>
                    </a:lnTo>
                    <a:lnTo>
                      <a:pt x="364" y="119"/>
                    </a:lnTo>
                    <a:lnTo>
                      <a:pt x="352" y="126"/>
                    </a:lnTo>
                    <a:lnTo>
                      <a:pt x="339" y="134"/>
                    </a:lnTo>
                    <a:lnTo>
                      <a:pt x="328" y="144"/>
                    </a:lnTo>
                    <a:lnTo>
                      <a:pt x="317" y="154"/>
                    </a:lnTo>
                    <a:lnTo>
                      <a:pt x="306" y="163"/>
                    </a:lnTo>
                    <a:lnTo>
                      <a:pt x="296" y="174"/>
                    </a:lnTo>
                    <a:lnTo>
                      <a:pt x="285" y="184"/>
                    </a:lnTo>
                    <a:lnTo>
                      <a:pt x="276" y="195"/>
                    </a:lnTo>
                    <a:lnTo>
                      <a:pt x="266" y="207"/>
                    </a:lnTo>
                    <a:lnTo>
                      <a:pt x="248" y="231"/>
                    </a:lnTo>
                    <a:lnTo>
                      <a:pt x="232" y="257"/>
                    </a:lnTo>
                    <a:lnTo>
                      <a:pt x="217" y="283"/>
                    </a:lnTo>
                    <a:lnTo>
                      <a:pt x="204" y="313"/>
                    </a:lnTo>
                    <a:lnTo>
                      <a:pt x="192" y="341"/>
                    </a:lnTo>
                    <a:lnTo>
                      <a:pt x="182" y="372"/>
                    </a:lnTo>
                    <a:lnTo>
                      <a:pt x="174" y="402"/>
                    </a:lnTo>
                    <a:lnTo>
                      <a:pt x="167" y="434"/>
                    </a:lnTo>
                    <a:lnTo>
                      <a:pt x="161" y="466"/>
                    </a:lnTo>
                    <a:lnTo>
                      <a:pt x="157" y="497"/>
                    </a:lnTo>
                    <a:lnTo>
                      <a:pt x="155" y="530"/>
                    </a:lnTo>
                    <a:lnTo>
                      <a:pt x="154" y="564"/>
                    </a:lnTo>
                    <a:lnTo>
                      <a:pt x="155" y="600"/>
                    </a:lnTo>
                    <a:lnTo>
                      <a:pt x="158" y="635"/>
                    </a:lnTo>
                    <a:lnTo>
                      <a:pt x="162" y="669"/>
                    </a:lnTo>
                    <a:lnTo>
                      <a:pt x="168" y="702"/>
                    </a:lnTo>
                    <a:lnTo>
                      <a:pt x="175" y="734"/>
                    </a:lnTo>
                    <a:lnTo>
                      <a:pt x="183" y="765"/>
                    </a:lnTo>
                    <a:lnTo>
                      <a:pt x="194" y="795"/>
                    </a:lnTo>
                    <a:lnTo>
                      <a:pt x="206" y="824"/>
                    </a:lnTo>
                    <a:lnTo>
                      <a:pt x="221" y="851"/>
                    </a:lnTo>
                    <a:lnTo>
                      <a:pt x="236" y="877"/>
                    </a:lnTo>
                    <a:lnTo>
                      <a:pt x="253" y="902"/>
                    </a:lnTo>
                    <a:lnTo>
                      <a:pt x="271" y="924"/>
                    </a:lnTo>
                    <a:lnTo>
                      <a:pt x="290" y="945"/>
                    </a:lnTo>
                    <a:lnTo>
                      <a:pt x="312" y="964"/>
                    </a:lnTo>
                    <a:lnTo>
                      <a:pt x="333" y="983"/>
                    </a:lnTo>
                    <a:lnTo>
                      <a:pt x="357" y="998"/>
                    </a:lnTo>
                    <a:lnTo>
                      <a:pt x="369" y="1006"/>
                    </a:lnTo>
                    <a:lnTo>
                      <a:pt x="382" y="1013"/>
                    </a:lnTo>
                    <a:lnTo>
                      <a:pt x="393" y="1020"/>
                    </a:lnTo>
                    <a:lnTo>
                      <a:pt x="407" y="1026"/>
                    </a:lnTo>
                    <a:lnTo>
                      <a:pt x="432" y="1037"/>
                    </a:lnTo>
                    <a:lnTo>
                      <a:pt x="460" y="1045"/>
                    </a:lnTo>
                    <a:lnTo>
                      <a:pt x="487" y="1052"/>
                    </a:lnTo>
                    <a:lnTo>
                      <a:pt x="516" y="1056"/>
                    </a:lnTo>
                    <a:lnTo>
                      <a:pt x="546" y="1059"/>
                    </a:lnTo>
                    <a:lnTo>
                      <a:pt x="576" y="1060"/>
                    </a:lnTo>
                    <a:lnTo>
                      <a:pt x="596" y="1060"/>
                    </a:lnTo>
                    <a:lnTo>
                      <a:pt x="615" y="1059"/>
                    </a:lnTo>
                    <a:lnTo>
                      <a:pt x="633" y="1057"/>
                    </a:lnTo>
                    <a:lnTo>
                      <a:pt x="652" y="1055"/>
                    </a:lnTo>
                    <a:lnTo>
                      <a:pt x="670" y="1050"/>
                    </a:lnTo>
                    <a:lnTo>
                      <a:pt x="688" y="1047"/>
                    </a:lnTo>
                    <a:lnTo>
                      <a:pt x="706" y="1042"/>
                    </a:lnTo>
                    <a:lnTo>
                      <a:pt x="723" y="1037"/>
                    </a:lnTo>
                    <a:lnTo>
                      <a:pt x="756" y="1025"/>
                    </a:lnTo>
                    <a:lnTo>
                      <a:pt x="786" y="1012"/>
                    </a:lnTo>
                    <a:lnTo>
                      <a:pt x="813" y="998"/>
                    </a:lnTo>
                    <a:lnTo>
                      <a:pt x="837" y="985"/>
                    </a:lnTo>
                    <a:lnTo>
                      <a:pt x="858" y="971"/>
                    </a:lnTo>
                    <a:lnTo>
                      <a:pt x="877" y="957"/>
                    </a:lnTo>
                    <a:lnTo>
                      <a:pt x="895" y="944"/>
                    </a:lnTo>
                    <a:lnTo>
                      <a:pt x="911" y="934"/>
                    </a:lnTo>
                    <a:lnTo>
                      <a:pt x="903" y="1031"/>
                    </a:lnTo>
                    <a:lnTo>
                      <a:pt x="878" y="1046"/>
                    </a:lnTo>
                    <a:lnTo>
                      <a:pt x="853" y="1060"/>
                    </a:lnTo>
                    <a:lnTo>
                      <a:pt x="825" y="1073"/>
                    </a:lnTo>
                    <a:lnTo>
                      <a:pt x="797" y="1084"/>
                    </a:lnTo>
                    <a:lnTo>
                      <a:pt x="770" y="1093"/>
                    </a:lnTo>
                    <a:lnTo>
                      <a:pt x="742" y="1100"/>
                    </a:lnTo>
                    <a:lnTo>
                      <a:pt x="712" y="1107"/>
                    </a:lnTo>
                    <a:lnTo>
                      <a:pt x="681" y="1112"/>
                    </a:lnTo>
                    <a:lnTo>
                      <a:pt x="650" y="1116"/>
                    </a:lnTo>
                    <a:lnTo>
                      <a:pt x="618" y="1119"/>
                    </a:lnTo>
                    <a:lnTo>
                      <a:pt x="586" y="1122"/>
                    </a:lnTo>
                    <a:lnTo>
                      <a:pt x="554" y="1122"/>
                    </a:lnTo>
                    <a:lnTo>
                      <a:pt x="522" y="1122"/>
                    </a:lnTo>
                    <a:lnTo>
                      <a:pt x="492" y="1119"/>
                    </a:lnTo>
                    <a:lnTo>
                      <a:pt x="461" y="1116"/>
                    </a:lnTo>
                    <a:lnTo>
                      <a:pt x="431" y="1112"/>
                    </a:lnTo>
                    <a:lnTo>
                      <a:pt x="403" y="1107"/>
                    </a:lnTo>
                    <a:lnTo>
                      <a:pt x="375" y="1099"/>
                    </a:lnTo>
                    <a:lnTo>
                      <a:pt x="349" y="1092"/>
                    </a:lnTo>
                    <a:lnTo>
                      <a:pt x="323" y="1082"/>
                    </a:lnTo>
                    <a:lnTo>
                      <a:pt x="298" y="1073"/>
                    </a:lnTo>
                    <a:lnTo>
                      <a:pt x="274" y="1061"/>
                    </a:lnTo>
                    <a:lnTo>
                      <a:pt x="249" y="1049"/>
                    </a:lnTo>
                    <a:lnTo>
                      <a:pt x="227" y="1036"/>
                    </a:lnTo>
                    <a:lnTo>
                      <a:pt x="206" y="1021"/>
                    </a:lnTo>
                    <a:lnTo>
                      <a:pt x="186" y="1005"/>
                    </a:lnTo>
                    <a:lnTo>
                      <a:pt x="167" y="988"/>
                    </a:lnTo>
                    <a:lnTo>
                      <a:pt x="147" y="970"/>
                    </a:lnTo>
                    <a:lnTo>
                      <a:pt x="130" y="951"/>
                    </a:lnTo>
                    <a:lnTo>
                      <a:pt x="115" y="932"/>
                    </a:lnTo>
                    <a:lnTo>
                      <a:pt x="99" y="910"/>
                    </a:lnTo>
                    <a:lnTo>
                      <a:pt x="85" y="888"/>
                    </a:lnTo>
                    <a:lnTo>
                      <a:pt x="71" y="865"/>
                    </a:lnTo>
                    <a:lnTo>
                      <a:pt x="58" y="841"/>
                    </a:lnTo>
                    <a:lnTo>
                      <a:pt x="48" y="816"/>
                    </a:lnTo>
                    <a:lnTo>
                      <a:pt x="37" y="78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30"/>
              <p:cNvSpPr>
                <a:spLocks noEditPoints="1"/>
              </p:cNvSpPr>
              <p:nvPr userDrawn="1"/>
            </p:nvSpPr>
            <p:spPr bwMode="auto">
              <a:xfrm>
                <a:off x="2274" y="1336"/>
                <a:ext cx="40" cy="64"/>
              </a:xfrm>
              <a:custGeom>
                <a:avLst/>
                <a:gdLst/>
                <a:ahLst/>
                <a:cxnLst>
                  <a:cxn ang="0">
                    <a:pos x="280" y="60"/>
                  </a:cxn>
                  <a:cxn ang="0">
                    <a:pos x="139" y="60"/>
                  </a:cxn>
                  <a:cxn ang="0">
                    <a:pos x="216" y="525"/>
                  </a:cxn>
                  <a:cxn ang="0">
                    <a:pos x="246" y="522"/>
                  </a:cxn>
                  <a:cxn ang="0">
                    <a:pos x="283" y="521"/>
                  </a:cxn>
                  <a:cxn ang="0">
                    <a:pos x="332" y="516"/>
                  </a:cxn>
                  <a:cxn ang="0">
                    <a:pos x="382" y="502"/>
                  </a:cxn>
                  <a:cxn ang="0">
                    <a:pos x="427" y="480"/>
                  </a:cxn>
                  <a:cxn ang="0">
                    <a:pos x="466" y="452"/>
                  </a:cxn>
                  <a:cxn ang="0">
                    <a:pos x="497" y="418"/>
                  </a:cxn>
                  <a:cxn ang="0">
                    <a:pos x="520" y="378"/>
                  </a:cxn>
                  <a:cxn ang="0">
                    <a:pos x="536" y="333"/>
                  </a:cxn>
                  <a:cxn ang="0">
                    <a:pos x="543" y="283"/>
                  </a:cxn>
                  <a:cxn ang="0">
                    <a:pos x="542" y="240"/>
                  </a:cxn>
                  <a:cxn ang="0">
                    <a:pos x="537" y="203"/>
                  </a:cxn>
                  <a:cxn ang="0">
                    <a:pos x="525" y="168"/>
                  </a:cxn>
                  <a:cxn ang="0">
                    <a:pos x="507" y="137"/>
                  </a:cxn>
                  <a:cxn ang="0">
                    <a:pos x="485" y="110"/>
                  </a:cxn>
                  <a:cxn ang="0">
                    <a:pos x="457" y="89"/>
                  </a:cxn>
                  <a:cxn ang="0">
                    <a:pos x="422" y="74"/>
                  </a:cxn>
                  <a:cxn ang="0">
                    <a:pos x="380" y="65"/>
                  </a:cxn>
                  <a:cxn ang="0">
                    <a:pos x="351" y="63"/>
                  </a:cxn>
                  <a:cxn ang="0">
                    <a:pos x="310" y="586"/>
                  </a:cxn>
                  <a:cxn ang="0">
                    <a:pos x="272" y="588"/>
                  </a:cxn>
                  <a:cxn ang="0">
                    <a:pos x="240" y="588"/>
                  </a:cxn>
                  <a:cxn ang="0">
                    <a:pos x="220" y="586"/>
                  </a:cxn>
                  <a:cxn ang="0">
                    <a:pos x="183" y="584"/>
                  </a:cxn>
                  <a:cxn ang="0">
                    <a:pos x="111" y="1077"/>
                  </a:cxn>
                  <a:cxn ang="0">
                    <a:pos x="70" y="1074"/>
                  </a:cxn>
                  <a:cxn ang="0">
                    <a:pos x="0" y="0"/>
                  </a:cxn>
                  <a:cxn ang="0">
                    <a:pos x="354" y="1"/>
                  </a:cxn>
                  <a:cxn ang="0">
                    <a:pos x="447" y="10"/>
                  </a:cxn>
                  <a:cxn ang="0">
                    <a:pos x="523" y="24"/>
                  </a:cxn>
                  <a:cxn ang="0">
                    <a:pos x="582" y="47"/>
                  </a:cxn>
                  <a:cxn ang="0">
                    <a:pos x="627" y="79"/>
                  </a:cxn>
                  <a:cxn ang="0">
                    <a:pos x="659" y="120"/>
                  </a:cxn>
                  <a:cxn ang="0">
                    <a:pos x="679" y="172"/>
                  </a:cxn>
                  <a:cxn ang="0">
                    <a:pos x="688" y="235"/>
                  </a:cxn>
                  <a:cxn ang="0">
                    <a:pos x="685" y="304"/>
                  </a:cxn>
                  <a:cxn ang="0">
                    <a:pos x="674" y="364"/>
                  </a:cxn>
                  <a:cxn ang="0">
                    <a:pos x="652" y="416"/>
                  </a:cxn>
                  <a:cxn ang="0">
                    <a:pos x="619" y="460"/>
                  </a:cxn>
                  <a:cxn ang="0">
                    <a:pos x="575" y="497"/>
                  </a:cxn>
                  <a:cxn ang="0">
                    <a:pos x="521" y="528"/>
                  </a:cxn>
                  <a:cxn ang="0">
                    <a:pos x="457" y="553"/>
                  </a:cxn>
                  <a:cxn ang="0">
                    <a:pos x="379" y="574"/>
                  </a:cxn>
                  <a:cxn ang="0">
                    <a:pos x="334" y="584"/>
                  </a:cxn>
                </a:cxnLst>
                <a:rect l="0" t="0" r="r" b="b"/>
                <a:pathLst>
                  <a:path w="688" h="1080">
                    <a:moveTo>
                      <a:pt x="319" y="61"/>
                    </a:moveTo>
                    <a:lnTo>
                      <a:pt x="299" y="61"/>
                    </a:lnTo>
                    <a:lnTo>
                      <a:pt x="280" y="60"/>
                    </a:lnTo>
                    <a:lnTo>
                      <a:pt x="262" y="60"/>
                    </a:lnTo>
                    <a:lnTo>
                      <a:pt x="244" y="60"/>
                    </a:lnTo>
                    <a:lnTo>
                      <a:pt x="139" y="60"/>
                    </a:lnTo>
                    <a:lnTo>
                      <a:pt x="139" y="521"/>
                    </a:lnTo>
                    <a:lnTo>
                      <a:pt x="211" y="525"/>
                    </a:lnTo>
                    <a:lnTo>
                      <a:pt x="216" y="525"/>
                    </a:lnTo>
                    <a:lnTo>
                      <a:pt x="222" y="524"/>
                    </a:lnTo>
                    <a:lnTo>
                      <a:pt x="233" y="523"/>
                    </a:lnTo>
                    <a:lnTo>
                      <a:pt x="246" y="522"/>
                    </a:lnTo>
                    <a:lnTo>
                      <a:pt x="260" y="522"/>
                    </a:lnTo>
                    <a:lnTo>
                      <a:pt x="272" y="522"/>
                    </a:lnTo>
                    <a:lnTo>
                      <a:pt x="283" y="521"/>
                    </a:lnTo>
                    <a:lnTo>
                      <a:pt x="293" y="521"/>
                    </a:lnTo>
                    <a:lnTo>
                      <a:pt x="313" y="519"/>
                    </a:lnTo>
                    <a:lnTo>
                      <a:pt x="332" y="516"/>
                    </a:lnTo>
                    <a:lnTo>
                      <a:pt x="350" y="513"/>
                    </a:lnTo>
                    <a:lnTo>
                      <a:pt x="367" y="507"/>
                    </a:lnTo>
                    <a:lnTo>
                      <a:pt x="382" y="502"/>
                    </a:lnTo>
                    <a:lnTo>
                      <a:pt x="398" y="496"/>
                    </a:lnTo>
                    <a:lnTo>
                      <a:pt x="413" y="488"/>
                    </a:lnTo>
                    <a:lnTo>
                      <a:pt x="427" y="480"/>
                    </a:lnTo>
                    <a:lnTo>
                      <a:pt x="441" y="471"/>
                    </a:lnTo>
                    <a:lnTo>
                      <a:pt x="453" y="462"/>
                    </a:lnTo>
                    <a:lnTo>
                      <a:pt x="466" y="452"/>
                    </a:lnTo>
                    <a:lnTo>
                      <a:pt x="477" y="442"/>
                    </a:lnTo>
                    <a:lnTo>
                      <a:pt x="487" y="430"/>
                    </a:lnTo>
                    <a:lnTo>
                      <a:pt x="497" y="418"/>
                    </a:lnTo>
                    <a:lnTo>
                      <a:pt x="505" y="406"/>
                    </a:lnTo>
                    <a:lnTo>
                      <a:pt x="514" y="392"/>
                    </a:lnTo>
                    <a:lnTo>
                      <a:pt x="520" y="378"/>
                    </a:lnTo>
                    <a:lnTo>
                      <a:pt x="527" y="363"/>
                    </a:lnTo>
                    <a:lnTo>
                      <a:pt x="532" y="348"/>
                    </a:lnTo>
                    <a:lnTo>
                      <a:pt x="536" y="333"/>
                    </a:lnTo>
                    <a:lnTo>
                      <a:pt x="539" y="317"/>
                    </a:lnTo>
                    <a:lnTo>
                      <a:pt x="542" y="300"/>
                    </a:lnTo>
                    <a:lnTo>
                      <a:pt x="543" y="283"/>
                    </a:lnTo>
                    <a:lnTo>
                      <a:pt x="543" y="266"/>
                    </a:lnTo>
                    <a:lnTo>
                      <a:pt x="543" y="254"/>
                    </a:lnTo>
                    <a:lnTo>
                      <a:pt x="542" y="240"/>
                    </a:lnTo>
                    <a:lnTo>
                      <a:pt x="541" y="227"/>
                    </a:lnTo>
                    <a:lnTo>
                      <a:pt x="539" y="216"/>
                    </a:lnTo>
                    <a:lnTo>
                      <a:pt x="537" y="203"/>
                    </a:lnTo>
                    <a:lnTo>
                      <a:pt x="534" y="191"/>
                    </a:lnTo>
                    <a:lnTo>
                      <a:pt x="530" y="179"/>
                    </a:lnTo>
                    <a:lnTo>
                      <a:pt x="525" y="168"/>
                    </a:lnTo>
                    <a:lnTo>
                      <a:pt x="520" y="157"/>
                    </a:lnTo>
                    <a:lnTo>
                      <a:pt x="514" y="147"/>
                    </a:lnTo>
                    <a:lnTo>
                      <a:pt x="507" y="137"/>
                    </a:lnTo>
                    <a:lnTo>
                      <a:pt x="501" y="127"/>
                    </a:lnTo>
                    <a:lnTo>
                      <a:pt x="493" y="119"/>
                    </a:lnTo>
                    <a:lnTo>
                      <a:pt x="485" y="110"/>
                    </a:lnTo>
                    <a:lnTo>
                      <a:pt x="476" y="103"/>
                    </a:lnTo>
                    <a:lnTo>
                      <a:pt x="466" y="96"/>
                    </a:lnTo>
                    <a:lnTo>
                      <a:pt x="457" y="89"/>
                    </a:lnTo>
                    <a:lnTo>
                      <a:pt x="445" y="84"/>
                    </a:lnTo>
                    <a:lnTo>
                      <a:pt x="434" y="79"/>
                    </a:lnTo>
                    <a:lnTo>
                      <a:pt x="422" y="74"/>
                    </a:lnTo>
                    <a:lnTo>
                      <a:pt x="409" y="70"/>
                    </a:lnTo>
                    <a:lnTo>
                      <a:pt x="395" y="67"/>
                    </a:lnTo>
                    <a:lnTo>
                      <a:pt x="380" y="65"/>
                    </a:lnTo>
                    <a:lnTo>
                      <a:pt x="365" y="64"/>
                    </a:lnTo>
                    <a:lnTo>
                      <a:pt x="360" y="63"/>
                    </a:lnTo>
                    <a:lnTo>
                      <a:pt x="351" y="63"/>
                    </a:lnTo>
                    <a:lnTo>
                      <a:pt x="337" y="62"/>
                    </a:lnTo>
                    <a:lnTo>
                      <a:pt x="319" y="61"/>
                    </a:lnTo>
                    <a:close/>
                    <a:moveTo>
                      <a:pt x="310" y="586"/>
                    </a:moveTo>
                    <a:lnTo>
                      <a:pt x="298" y="587"/>
                    </a:lnTo>
                    <a:lnTo>
                      <a:pt x="285" y="588"/>
                    </a:lnTo>
                    <a:lnTo>
                      <a:pt x="272" y="588"/>
                    </a:lnTo>
                    <a:lnTo>
                      <a:pt x="260" y="588"/>
                    </a:lnTo>
                    <a:lnTo>
                      <a:pt x="246" y="588"/>
                    </a:lnTo>
                    <a:lnTo>
                      <a:pt x="240" y="588"/>
                    </a:lnTo>
                    <a:lnTo>
                      <a:pt x="233" y="587"/>
                    </a:lnTo>
                    <a:lnTo>
                      <a:pt x="226" y="587"/>
                    </a:lnTo>
                    <a:lnTo>
                      <a:pt x="220" y="586"/>
                    </a:lnTo>
                    <a:lnTo>
                      <a:pt x="195" y="586"/>
                    </a:lnTo>
                    <a:lnTo>
                      <a:pt x="188" y="584"/>
                    </a:lnTo>
                    <a:lnTo>
                      <a:pt x="183" y="584"/>
                    </a:lnTo>
                    <a:lnTo>
                      <a:pt x="139" y="584"/>
                    </a:lnTo>
                    <a:lnTo>
                      <a:pt x="139" y="1080"/>
                    </a:lnTo>
                    <a:lnTo>
                      <a:pt x="111" y="1077"/>
                    </a:lnTo>
                    <a:lnTo>
                      <a:pt x="99" y="1076"/>
                    </a:lnTo>
                    <a:lnTo>
                      <a:pt x="91" y="1076"/>
                    </a:lnTo>
                    <a:lnTo>
                      <a:pt x="70" y="1074"/>
                    </a:lnTo>
                    <a:lnTo>
                      <a:pt x="38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282" y="0"/>
                    </a:lnTo>
                    <a:lnTo>
                      <a:pt x="319" y="0"/>
                    </a:lnTo>
                    <a:lnTo>
                      <a:pt x="354" y="1"/>
                    </a:lnTo>
                    <a:lnTo>
                      <a:pt x="387" y="3"/>
                    </a:lnTo>
                    <a:lnTo>
                      <a:pt x="417" y="5"/>
                    </a:lnTo>
                    <a:lnTo>
                      <a:pt x="447" y="10"/>
                    </a:lnTo>
                    <a:lnTo>
                      <a:pt x="475" y="13"/>
                    </a:lnTo>
                    <a:lnTo>
                      <a:pt x="500" y="18"/>
                    </a:lnTo>
                    <a:lnTo>
                      <a:pt x="523" y="24"/>
                    </a:lnTo>
                    <a:lnTo>
                      <a:pt x="545" y="31"/>
                    </a:lnTo>
                    <a:lnTo>
                      <a:pt x="564" y="38"/>
                    </a:lnTo>
                    <a:lnTo>
                      <a:pt x="582" y="47"/>
                    </a:lnTo>
                    <a:lnTo>
                      <a:pt x="599" y="56"/>
                    </a:lnTo>
                    <a:lnTo>
                      <a:pt x="613" y="67"/>
                    </a:lnTo>
                    <a:lnTo>
                      <a:pt x="627" y="79"/>
                    </a:lnTo>
                    <a:lnTo>
                      <a:pt x="640" y="91"/>
                    </a:lnTo>
                    <a:lnTo>
                      <a:pt x="650" y="104"/>
                    </a:lnTo>
                    <a:lnTo>
                      <a:pt x="659" y="120"/>
                    </a:lnTo>
                    <a:lnTo>
                      <a:pt x="667" y="136"/>
                    </a:lnTo>
                    <a:lnTo>
                      <a:pt x="674" y="153"/>
                    </a:lnTo>
                    <a:lnTo>
                      <a:pt x="679" y="172"/>
                    </a:lnTo>
                    <a:lnTo>
                      <a:pt x="683" y="192"/>
                    </a:lnTo>
                    <a:lnTo>
                      <a:pt x="685" y="212"/>
                    </a:lnTo>
                    <a:lnTo>
                      <a:pt x="688" y="235"/>
                    </a:lnTo>
                    <a:lnTo>
                      <a:pt x="688" y="258"/>
                    </a:lnTo>
                    <a:lnTo>
                      <a:pt x="688" y="281"/>
                    </a:lnTo>
                    <a:lnTo>
                      <a:pt x="685" y="304"/>
                    </a:lnTo>
                    <a:lnTo>
                      <a:pt x="683" y="325"/>
                    </a:lnTo>
                    <a:lnTo>
                      <a:pt x="679" y="345"/>
                    </a:lnTo>
                    <a:lnTo>
                      <a:pt x="674" y="364"/>
                    </a:lnTo>
                    <a:lnTo>
                      <a:pt x="667" y="382"/>
                    </a:lnTo>
                    <a:lnTo>
                      <a:pt x="660" y="400"/>
                    </a:lnTo>
                    <a:lnTo>
                      <a:pt x="652" y="416"/>
                    </a:lnTo>
                    <a:lnTo>
                      <a:pt x="642" y="431"/>
                    </a:lnTo>
                    <a:lnTo>
                      <a:pt x="630" y="446"/>
                    </a:lnTo>
                    <a:lnTo>
                      <a:pt x="619" y="460"/>
                    </a:lnTo>
                    <a:lnTo>
                      <a:pt x="605" y="473"/>
                    </a:lnTo>
                    <a:lnTo>
                      <a:pt x="590" y="485"/>
                    </a:lnTo>
                    <a:lnTo>
                      <a:pt x="575" y="497"/>
                    </a:lnTo>
                    <a:lnTo>
                      <a:pt x="558" y="507"/>
                    </a:lnTo>
                    <a:lnTo>
                      <a:pt x="540" y="518"/>
                    </a:lnTo>
                    <a:lnTo>
                      <a:pt x="521" y="528"/>
                    </a:lnTo>
                    <a:lnTo>
                      <a:pt x="501" y="537"/>
                    </a:lnTo>
                    <a:lnTo>
                      <a:pt x="480" y="546"/>
                    </a:lnTo>
                    <a:lnTo>
                      <a:pt x="457" y="553"/>
                    </a:lnTo>
                    <a:lnTo>
                      <a:pt x="432" y="560"/>
                    </a:lnTo>
                    <a:lnTo>
                      <a:pt x="407" y="568"/>
                    </a:lnTo>
                    <a:lnTo>
                      <a:pt x="379" y="574"/>
                    </a:lnTo>
                    <a:lnTo>
                      <a:pt x="351" y="580"/>
                    </a:lnTo>
                    <a:lnTo>
                      <a:pt x="343" y="582"/>
                    </a:lnTo>
                    <a:lnTo>
                      <a:pt x="334" y="584"/>
                    </a:lnTo>
                    <a:lnTo>
                      <a:pt x="323" y="585"/>
                    </a:lnTo>
                    <a:lnTo>
                      <a:pt x="310" y="58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31"/>
              <p:cNvSpPr>
                <a:spLocks noEditPoints="1"/>
              </p:cNvSpPr>
              <p:nvPr userDrawn="1"/>
            </p:nvSpPr>
            <p:spPr bwMode="auto">
              <a:xfrm>
                <a:off x="2211" y="1336"/>
                <a:ext cx="46" cy="64"/>
              </a:xfrm>
              <a:custGeom>
                <a:avLst/>
                <a:gdLst/>
                <a:ahLst/>
                <a:cxnLst>
                  <a:cxn ang="0">
                    <a:pos x="203" y="51"/>
                  </a:cxn>
                  <a:cxn ang="0">
                    <a:pos x="228" y="38"/>
                  </a:cxn>
                  <a:cxn ang="0">
                    <a:pos x="255" y="28"/>
                  </a:cxn>
                  <a:cxn ang="0">
                    <a:pos x="285" y="18"/>
                  </a:cxn>
                  <a:cxn ang="0">
                    <a:pos x="318" y="11"/>
                  </a:cxn>
                  <a:cxn ang="0">
                    <a:pos x="355" y="5"/>
                  </a:cxn>
                  <a:cxn ang="0">
                    <a:pos x="414" y="1"/>
                  </a:cxn>
                  <a:cxn ang="0">
                    <a:pos x="791" y="0"/>
                  </a:cxn>
                  <a:cxn ang="0">
                    <a:pos x="765" y="1077"/>
                  </a:cxn>
                  <a:cxn ang="0">
                    <a:pos x="746" y="1076"/>
                  </a:cxn>
                  <a:cxn ang="0">
                    <a:pos x="700" y="1076"/>
                  </a:cxn>
                  <a:cxn ang="0">
                    <a:pos x="653" y="1080"/>
                  </a:cxn>
                  <a:cxn ang="0">
                    <a:pos x="592" y="552"/>
                  </a:cxn>
                  <a:cxn ang="0">
                    <a:pos x="282" y="944"/>
                  </a:cxn>
                  <a:cxn ang="0">
                    <a:pos x="144" y="1076"/>
                  </a:cxn>
                  <a:cxn ang="0">
                    <a:pos x="125" y="1076"/>
                  </a:cxn>
                  <a:cxn ang="0">
                    <a:pos x="92" y="1074"/>
                  </a:cxn>
                  <a:cxn ang="0">
                    <a:pos x="38" y="1077"/>
                  </a:cxn>
                  <a:cxn ang="0">
                    <a:pos x="31" y="1040"/>
                  </a:cxn>
                  <a:cxn ang="0">
                    <a:pos x="431" y="540"/>
                  </a:cxn>
                  <a:cxn ang="0">
                    <a:pos x="366" y="524"/>
                  </a:cxn>
                  <a:cxn ang="0">
                    <a:pos x="306" y="502"/>
                  </a:cxn>
                  <a:cxn ang="0">
                    <a:pos x="251" y="475"/>
                  </a:cxn>
                  <a:cxn ang="0">
                    <a:pos x="202" y="441"/>
                  </a:cxn>
                  <a:cxn ang="0">
                    <a:pos x="180" y="420"/>
                  </a:cxn>
                  <a:cxn ang="0">
                    <a:pos x="160" y="399"/>
                  </a:cxn>
                  <a:cxn ang="0">
                    <a:pos x="144" y="377"/>
                  </a:cxn>
                  <a:cxn ang="0">
                    <a:pos x="131" y="352"/>
                  </a:cxn>
                  <a:cxn ang="0">
                    <a:pos x="121" y="327"/>
                  </a:cxn>
                  <a:cxn ang="0">
                    <a:pos x="113" y="299"/>
                  </a:cxn>
                  <a:cxn ang="0">
                    <a:pos x="109" y="270"/>
                  </a:cxn>
                  <a:cxn ang="0">
                    <a:pos x="107" y="240"/>
                  </a:cxn>
                  <a:cxn ang="0">
                    <a:pos x="109" y="210"/>
                  </a:cxn>
                  <a:cxn ang="0">
                    <a:pos x="112" y="183"/>
                  </a:cxn>
                  <a:cxn ang="0">
                    <a:pos x="119" y="157"/>
                  </a:cxn>
                  <a:cxn ang="0">
                    <a:pos x="129" y="134"/>
                  </a:cxn>
                  <a:cxn ang="0">
                    <a:pos x="141" y="113"/>
                  </a:cxn>
                  <a:cxn ang="0">
                    <a:pos x="156" y="92"/>
                  </a:cxn>
                  <a:cxn ang="0">
                    <a:pos x="172" y="74"/>
                  </a:cxn>
                  <a:cxn ang="0">
                    <a:pos x="192" y="58"/>
                  </a:cxn>
                  <a:cxn ang="0">
                    <a:pos x="653" y="57"/>
                  </a:cxn>
                  <a:cxn ang="0">
                    <a:pos x="519" y="54"/>
                  </a:cxn>
                  <a:cxn ang="0">
                    <a:pos x="458" y="56"/>
                  </a:cxn>
                  <a:cxn ang="0">
                    <a:pos x="421" y="60"/>
                  </a:cxn>
                  <a:cxn ang="0">
                    <a:pos x="381" y="69"/>
                  </a:cxn>
                  <a:cxn ang="0">
                    <a:pos x="346" y="83"/>
                  </a:cxn>
                  <a:cxn ang="0">
                    <a:pos x="315" y="101"/>
                  </a:cxn>
                  <a:cxn ang="0">
                    <a:pos x="291" y="123"/>
                  </a:cxn>
                  <a:cxn ang="0">
                    <a:pos x="272" y="150"/>
                  </a:cxn>
                  <a:cxn ang="0">
                    <a:pos x="258" y="182"/>
                  </a:cxn>
                  <a:cxn ang="0">
                    <a:pos x="251" y="218"/>
                  </a:cxn>
                  <a:cxn ang="0">
                    <a:pos x="248" y="258"/>
                  </a:cxn>
                  <a:cxn ang="0">
                    <a:pos x="251" y="300"/>
                  </a:cxn>
                  <a:cxn ang="0">
                    <a:pos x="261" y="339"/>
                  </a:cxn>
                  <a:cxn ang="0">
                    <a:pos x="279" y="374"/>
                  </a:cxn>
                  <a:cxn ang="0">
                    <a:pos x="304" y="404"/>
                  </a:cxn>
                  <a:cxn ang="0">
                    <a:pos x="333" y="432"/>
                  </a:cxn>
                  <a:cxn ang="0">
                    <a:pos x="367" y="454"/>
                  </a:cxn>
                  <a:cxn ang="0">
                    <a:pos x="407" y="471"/>
                  </a:cxn>
                  <a:cxn ang="0">
                    <a:pos x="450" y="484"/>
                  </a:cxn>
                  <a:cxn ang="0">
                    <a:pos x="507" y="492"/>
                  </a:cxn>
                  <a:cxn ang="0">
                    <a:pos x="579" y="494"/>
                  </a:cxn>
                </a:cxnLst>
                <a:rect l="0" t="0" r="r" b="b"/>
                <a:pathLst>
                  <a:path w="791" h="1081">
                    <a:moveTo>
                      <a:pt x="192" y="58"/>
                    </a:moveTo>
                    <a:lnTo>
                      <a:pt x="203" y="51"/>
                    </a:lnTo>
                    <a:lnTo>
                      <a:pt x="215" y="45"/>
                    </a:lnTo>
                    <a:lnTo>
                      <a:pt x="228" y="38"/>
                    </a:lnTo>
                    <a:lnTo>
                      <a:pt x="240" y="33"/>
                    </a:lnTo>
                    <a:lnTo>
                      <a:pt x="255" y="28"/>
                    </a:lnTo>
                    <a:lnTo>
                      <a:pt x="269" y="22"/>
                    </a:lnTo>
                    <a:lnTo>
                      <a:pt x="285" y="18"/>
                    </a:lnTo>
                    <a:lnTo>
                      <a:pt x="301" y="15"/>
                    </a:lnTo>
                    <a:lnTo>
                      <a:pt x="318" y="11"/>
                    </a:lnTo>
                    <a:lnTo>
                      <a:pt x="336" y="9"/>
                    </a:lnTo>
                    <a:lnTo>
                      <a:pt x="355" y="5"/>
                    </a:lnTo>
                    <a:lnTo>
                      <a:pt x="374" y="3"/>
                    </a:lnTo>
                    <a:lnTo>
                      <a:pt x="414" y="1"/>
                    </a:lnTo>
                    <a:lnTo>
                      <a:pt x="457" y="0"/>
                    </a:lnTo>
                    <a:lnTo>
                      <a:pt x="791" y="0"/>
                    </a:lnTo>
                    <a:lnTo>
                      <a:pt x="791" y="1080"/>
                    </a:lnTo>
                    <a:lnTo>
                      <a:pt x="765" y="1077"/>
                    </a:lnTo>
                    <a:lnTo>
                      <a:pt x="753" y="1076"/>
                    </a:lnTo>
                    <a:lnTo>
                      <a:pt x="746" y="1076"/>
                    </a:lnTo>
                    <a:lnTo>
                      <a:pt x="722" y="1074"/>
                    </a:lnTo>
                    <a:lnTo>
                      <a:pt x="700" y="1076"/>
                    </a:lnTo>
                    <a:lnTo>
                      <a:pt x="681" y="1077"/>
                    </a:lnTo>
                    <a:lnTo>
                      <a:pt x="653" y="1080"/>
                    </a:lnTo>
                    <a:lnTo>
                      <a:pt x="653" y="552"/>
                    </a:lnTo>
                    <a:lnTo>
                      <a:pt x="592" y="552"/>
                    </a:lnTo>
                    <a:lnTo>
                      <a:pt x="466" y="701"/>
                    </a:lnTo>
                    <a:lnTo>
                      <a:pt x="282" y="944"/>
                    </a:lnTo>
                    <a:lnTo>
                      <a:pt x="182" y="1081"/>
                    </a:lnTo>
                    <a:lnTo>
                      <a:pt x="144" y="1076"/>
                    </a:lnTo>
                    <a:lnTo>
                      <a:pt x="131" y="1076"/>
                    </a:lnTo>
                    <a:lnTo>
                      <a:pt x="125" y="1076"/>
                    </a:lnTo>
                    <a:lnTo>
                      <a:pt x="119" y="1074"/>
                    </a:lnTo>
                    <a:lnTo>
                      <a:pt x="92" y="1074"/>
                    </a:lnTo>
                    <a:lnTo>
                      <a:pt x="62" y="1076"/>
                    </a:lnTo>
                    <a:lnTo>
                      <a:pt x="38" y="1077"/>
                    </a:lnTo>
                    <a:lnTo>
                      <a:pt x="0" y="1080"/>
                    </a:lnTo>
                    <a:lnTo>
                      <a:pt x="31" y="1040"/>
                    </a:lnTo>
                    <a:lnTo>
                      <a:pt x="107" y="951"/>
                    </a:lnTo>
                    <a:lnTo>
                      <a:pt x="431" y="540"/>
                    </a:lnTo>
                    <a:lnTo>
                      <a:pt x="398" y="533"/>
                    </a:lnTo>
                    <a:lnTo>
                      <a:pt x="366" y="524"/>
                    </a:lnTo>
                    <a:lnTo>
                      <a:pt x="336" y="514"/>
                    </a:lnTo>
                    <a:lnTo>
                      <a:pt x="306" y="502"/>
                    </a:lnTo>
                    <a:lnTo>
                      <a:pt x="277" y="489"/>
                    </a:lnTo>
                    <a:lnTo>
                      <a:pt x="251" y="475"/>
                    </a:lnTo>
                    <a:lnTo>
                      <a:pt x="225" y="458"/>
                    </a:lnTo>
                    <a:lnTo>
                      <a:pt x="202" y="441"/>
                    </a:lnTo>
                    <a:lnTo>
                      <a:pt x="190" y="431"/>
                    </a:lnTo>
                    <a:lnTo>
                      <a:pt x="180" y="420"/>
                    </a:lnTo>
                    <a:lnTo>
                      <a:pt x="169" y="410"/>
                    </a:lnTo>
                    <a:lnTo>
                      <a:pt x="160" y="399"/>
                    </a:lnTo>
                    <a:lnTo>
                      <a:pt x="151" y="389"/>
                    </a:lnTo>
                    <a:lnTo>
                      <a:pt x="144" y="377"/>
                    </a:lnTo>
                    <a:lnTo>
                      <a:pt x="138" y="365"/>
                    </a:lnTo>
                    <a:lnTo>
                      <a:pt x="131" y="352"/>
                    </a:lnTo>
                    <a:lnTo>
                      <a:pt x="125" y="340"/>
                    </a:lnTo>
                    <a:lnTo>
                      <a:pt x="121" y="327"/>
                    </a:lnTo>
                    <a:lnTo>
                      <a:pt x="116" y="313"/>
                    </a:lnTo>
                    <a:lnTo>
                      <a:pt x="113" y="299"/>
                    </a:lnTo>
                    <a:lnTo>
                      <a:pt x="111" y="285"/>
                    </a:lnTo>
                    <a:lnTo>
                      <a:pt x="109" y="270"/>
                    </a:lnTo>
                    <a:lnTo>
                      <a:pt x="108" y="255"/>
                    </a:lnTo>
                    <a:lnTo>
                      <a:pt x="107" y="240"/>
                    </a:lnTo>
                    <a:lnTo>
                      <a:pt x="108" y="225"/>
                    </a:lnTo>
                    <a:lnTo>
                      <a:pt x="109" y="210"/>
                    </a:lnTo>
                    <a:lnTo>
                      <a:pt x="110" y="196"/>
                    </a:lnTo>
                    <a:lnTo>
                      <a:pt x="112" y="183"/>
                    </a:lnTo>
                    <a:lnTo>
                      <a:pt x="115" y="170"/>
                    </a:lnTo>
                    <a:lnTo>
                      <a:pt x="119" y="157"/>
                    </a:lnTo>
                    <a:lnTo>
                      <a:pt x="124" y="145"/>
                    </a:lnTo>
                    <a:lnTo>
                      <a:pt x="129" y="134"/>
                    </a:lnTo>
                    <a:lnTo>
                      <a:pt x="134" y="123"/>
                    </a:lnTo>
                    <a:lnTo>
                      <a:pt x="141" y="113"/>
                    </a:lnTo>
                    <a:lnTo>
                      <a:pt x="147" y="102"/>
                    </a:lnTo>
                    <a:lnTo>
                      <a:pt x="156" y="92"/>
                    </a:lnTo>
                    <a:lnTo>
                      <a:pt x="163" y="83"/>
                    </a:lnTo>
                    <a:lnTo>
                      <a:pt x="172" y="74"/>
                    </a:lnTo>
                    <a:lnTo>
                      <a:pt x="182" y="66"/>
                    </a:lnTo>
                    <a:lnTo>
                      <a:pt x="192" y="58"/>
                    </a:lnTo>
                    <a:close/>
                    <a:moveTo>
                      <a:pt x="653" y="494"/>
                    </a:moveTo>
                    <a:lnTo>
                      <a:pt x="653" y="57"/>
                    </a:lnTo>
                    <a:lnTo>
                      <a:pt x="590" y="54"/>
                    </a:lnTo>
                    <a:lnTo>
                      <a:pt x="519" y="54"/>
                    </a:lnTo>
                    <a:lnTo>
                      <a:pt x="486" y="55"/>
                    </a:lnTo>
                    <a:lnTo>
                      <a:pt x="458" y="56"/>
                    </a:lnTo>
                    <a:lnTo>
                      <a:pt x="437" y="57"/>
                    </a:lnTo>
                    <a:lnTo>
                      <a:pt x="421" y="60"/>
                    </a:lnTo>
                    <a:lnTo>
                      <a:pt x="400" y="64"/>
                    </a:lnTo>
                    <a:lnTo>
                      <a:pt x="381" y="69"/>
                    </a:lnTo>
                    <a:lnTo>
                      <a:pt x="362" y="75"/>
                    </a:lnTo>
                    <a:lnTo>
                      <a:pt x="346" y="83"/>
                    </a:lnTo>
                    <a:lnTo>
                      <a:pt x="330" y="91"/>
                    </a:lnTo>
                    <a:lnTo>
                      <a:pt x="315" y="101"/>
                    </a:lnTo>
                    <a:lnTo>
                      <a:pt x="303" y="112"/>
                    </a:lnTo>
                    <a:lnTo>
                      <a:pt x="291" y="123"/>
                    </a:lnTo>
                    <a:lnTo>
                      <a:pt x="282" y="136"/>
                    </a:lnTo>
                    <a:lnTo>
                      <a:pt x="272" y="150"/>
                    </a:lnTo>
                    <a:lnTo>
                      <a:pt x="265" y="166"/>
                    </a:lnTo>
                    <a:lnTo>
                      <a:pt x="258" y="182"/>
                    </a:lnTo>
                    <a:lnTo>
                      <a:pt x="254" y="199"/>
                    </a:lnTo>
                    <a:lnTo>
                      <a:pt x="251" y="218"/>
                    </a:lnTo>
                    <a:lnTo>
                      <a:pt x="249" y="237"/>
                    </a:lnTo>
                    <a:lnTo>
                      <a:pt x="248" y="258"/>
                    </a:lnTo>
                    <a:lnTo>
                      <a:pt x="249" y="279"/>
                    </a:lnTo>
                    <a:lnTo>
                      <a:pt x="251" y="300"/>
                    </a:lnTo>
                    <a:lnTo>
                      <a:pt x="255" y="321"/>
                    </a:lnTo>
                    <a:lnTo>
                      <a:pt x="261" y="339"/>
                    </a:lnTo>
                    <a:lnTo>
                      <a:pt x="269" y="357"/>
                    </a:lnTo>
                    <a:lnTo>
                      <a:pt x="279" y="374"/>
                    </a:lnTo>
                    <a:lnTo>
                      <a:pt x="290" y="390"/>
                    </a:lnTo>
                    <a:lnTo>
                      <a:pt x="304" y="404"/>
                    </a:lnTo>
                    <a:lnTo>
                      <a:pt x="318" y="419"/>
                    </a:lnTo>
                    <a:lnTo>
                      <a:pt x="333" y="432"/>
                    </a:lnTo>
                    <a:lnTo>
                      <a:pt x="349" y="444"/>
                    </a:lnTo>
                    <a:lnTo>
                      <a:pt x="367" y="454"/>
                    </a:lnTo>
                    <a:lnTo>
                      <a:pt x="386" y="463"/>
                    </a:lnTo>
                    <a:lnTo>
                      <a:pt x="407" y="471"/>
                    </a:lnTo>
                    <a:lnTo>
                      <a:pt x="428" y="478"/>
                    </a:lnTo>
                    <a:lnTo>
                      <a:pt x="450" y="484"/>
                    </a:lnTo>
                    <a:lnTo>
                      <a:pt x="476" y="488"/>
                    </a:lnTo>
                    <a:lnTo>
                      <a:pt x="507" y="492"/>
                    </a:lnTo>
                    <a:lnTo>
                      <a:pt x="541" y="493"/>
                    </a:lnTo>
                    <a:lnTo>
                      <a:pt x="579" y="494"/>
                    </a:lnTo>
                    <a:lnTo>
                      <a:pt x="653" y="494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Freeform 32"/>
              <p:cNvSpPr>
                <a:spLocks noEditPoints="1"/>
              </p:cNvSpPr>
              <p:nvPr userDrawn="1"/>
            </p:nvSpPr>
            <p:spPr bwMode="auto">
              <a:xfrm>
                <a:off x="2135" y="1335"/>
                <a:ext cx="70" cy="68"/>
              </a:xfrm>
              <a:custGeom>
                <a:avLst/>
                <a:gdLst/>
                <a:ahLst/>
                <a:cxnLst>
                  <a:cxn ang="0">
                    <a:pos x="820" y="1081"/>
                  </a:cxn>
                  <a:cxn ang="0">
                    <a:pos x="725" y="1108"/>
                  </a:cxn>
                  <a:cxn ang="0">
                    <a:pos x="623" y="1121"/>
                  </a:cxn>
                  <a:cxn ang="0">
                    <a:pos x="488" y="1116"/>
                  </a:cxn>
                  <a:cxn ang="0">
                    <a:pos x="345" y="1082"/>
                  </a:cxn>
                  <a:cxn ang="0">
                    <a:pos x="222" y="1020"/>
                  </a:cxn>
                  <a:cxn ang="0">
                    <a:pos x="124" y="931"/>
                  </a:cxn>
                  <a:cxn ang="0">
                    <a:pos x="53" y="816"/>
                  </a:cxn>
                  <a:cxn ang="0">
                    <a:pos x="12" y="683"/>
                  </a:cxn>
                  <a:cxn ang="0">
                    <a:pos x="1" y="532"/>
                  </a:cxn>
                  <a:cxn ang="0">
                    <a:pos x="26" y="386"/>
                  </a:cxn>
                  <a:cxn ang="0">
                    <a:pos x="83" y="258"/>
                  </a:cxn>
                  <a:cxn ang="0">
                    <a:pos x="171" y="151"/>
                  </a:cxn>
                  <a:cxn ang="0">
                    <a:pos x="279" y="74"/>
                  </a:cxn>
                  <a:cxn ang="0">
                    <a:pos x="408" y="22"/>
                  </a:cxn>
                  <a:cxn ang="0">
                    <a:pos x="554" y="1"/>
                  </a:cxn>
                  <a:cxn ang="0">
                    <a:pos x="696" y="8"/>
                  </a:cxn>
                  <a:cxn ang="0">
                    <a:pos x="832" y="41"/>
                  </a:cxn>
                  <a:cxn ang="0">
                    <a:pos x="955" y="99"/>
                  </a:cxn>
                  <a:cxn ang="0">
                    <a:pos x="1056" y="185"/>
                  </a:cxn>
                  <a:cxn ang="0">
                    <a:pos x="1132" y="300"/>
                  </a:cxn>
                  <a:cxn ang="0">
                    <a:pos x="1175" y="441"/>
                  </a:cxn>
                  <a:cxn ang="0">
                    <a:pos x="1180" y="581"/>
                  </a:cxn>
                  <a:cxn ang="0">
                    <a:pos x="1167" y="682"/>
                  </a:cxn>
                  <a:cxn ang="0">
                    <a:pos x="1138" y="774"/>
                  </a:cxn>
                  <a:cxn ang="0">
                    <a:pos x="1096" y="859"/>
                  </a:cxn>
                  <a:cxn ang="0">
                    <a:pos x="1039" y="935"/>
                  </a:cxn>
                  <a:cxn ang="0">
                    <a:pos x="972" y="997"/>
                  </a:cxn>
                  <a:cxn ang="0">
                    <a:pos x="891" y="1048"/>
                  </a:cxn>
                  <a:cxn ang="0">
                    <a:pos x="631" y="53"/>
                  </a:cxn>
                  <a:cxn ang="0">
                    <a:pos x="526" y="57"/>
                  </a:cxn>
                  <a:cxn ang="0">
                    <a:pos x="414" y="90"/>
                  </a:cxn>
                  <a:cxn ang="0">
                    <a:pos x="320" y="149"/>
                  </a:cxn>
                  <a:cxn ang="0">
                    <a:pos x="246" y="233"/>
                  </a:cxn>
                  <a:cxn ang="0">
                    <a:pos x="193" y="341"/>
                  </a:cxn>
                  <a:cxn ang="0">
                    <a:pos x="163" y="469"/>
                  </a:cxn>
                  <a:cxn ang="0">
                    <a:pos x="157" y="610"/>
                  </a:cxn>
                  <a:cxn ang="0">
                    <a:pos x="173" y="741"/>
                  </a:cxn>
                  <a:cxn ang="0">
                    <a:pos x="215" y="852"/>
                  </a:cxn>
                  <a:cxn ang="0">
                    <a:pos x="280" y="942"/>
                  </a:cxn>
                  <a:cxn ang="0">
                    <a:pos x="363" y="1009"/>
                  </a:cxn>
                  <a:cxn ang="0">
                    <a:pos x="459" y="1052"/>
                  </a:cxn>
                  <a:cxn ang="0">
                    <a:pos x="564" y="1069"/>
                  </a:cxn>
                  <a:cxn ang="0">
                    <a:pos x="691" y="1058"/>
                  </a:cxn>
                  <a:cxn ang="0">
                    <a:pos x="803" y="1008"/>
                  </a:cxn>
                  <a:cxn ang="0">
                    <a:pos x="891" y="932"/>
                  </a:cxn>
                  <a:cxn ang="0">
                    <a:pos x="956" y="834"/>
                  </a:cxn>
                  <a:cxn ang="0">
                    <a:pos x="999" y="724"/>
                  </a:cxn>
                  <a:cxn ang="0">
                    <a:pos x="1023" y="612"/>
                  </a:cxn>
                  <a:cxn ang="0">
                    <a:pos x="1025" y="480"/>
                  </a:cxn>
                  <a:cxn ang="0">
                    <a:pos x="999" y="338"/>
                  </a:cxn>
                  <a:cxn ang="0">
                    <a:pos x="962" y="254"/>
                  </a:cxn>
                  <a:cxn ang="0">
                    <a:pos x="898" y="169"/>
                  </a:cxn>
                  <a:cxn ang="0">
                    <a:pos x="838" y="123"/>
                  </a:cxn>
                  <a:cxn ang="0">
                    <a:pos x="769" y="86"/>
                  </a:cxn>
                </a:cxnLst>
                <a:rect l="0" t="0" r="r" b="b"/>
                <a:pathLst>
                  <a:path w="1181" h="1122">
                    <a:moveTo>
                      <a:pt x="891" y="1048"/>
                    </a:moveTo>
                    <a:lnTo>
                      <a:pt x="874" y="1058"/>
                    </a:lnTo>
                    <a:lnTo>
                      <a:pt x="856" y="1066"/>
                    </a:lnTo>
                    <a:lnTo>
                      <a:pt x="838" y="1074"/>
                    </a:lnTo>
                    <a:lnTo>
                      <a:pt x="820" y="1081"/>
                    </a:lnTo>
                    <a:lnTo>
                      <a:pt x="802" y="1088"/>
                    </a:lnTo>
                    <a:lnTo>
                      <a:pt x="783" y="1093"/>
                    </a:lnTo>
                    <a:lnTo>
                      <a:pt x="764" y="1098"/>
                    </a:lnTo>
                    <a:lnTo>
                      <a:pt x="745" y="1104"/>
                    </a:lnTo>
                    <a:lnTo>
                      <a:pt x="725" y="1108"/>
                    </a:lnTo>
                    <a:lnTo>
                      <a:pt x="706" y="1112"/>
                    </a:lnTo>
                    <a:lnTo>
                      <a:pt x="686" y="1115"/>
                    </a:lnTo>
                    <a:lnTo>
                      <a:pt x="664" y="1117"/>
                    </a:lnTo>
                    <a:lnTo>
                      <a:pt x="644" y="1119"/>
                    </a:lnTo>
                    <a:lnTo>
                      <a:pt x="623" y="1121"/>
                    </a:lnTo>
                    <a:lnTo>
                      <a:pt x="602" y="1122"/>
                    </a:lnTo>
                    <a:lnTo>
                      <a:pt x="581" y="1122"/>
                    </a:lnTo>
                    <a:lnTo>
                      <a:pt x="549" y="1122"/>
                    </a:lnTo>
                    <a:lnTo>
                      <a:pt x="518" y="1119"/>
                    </a:lnTo>
                    <a:lnTo>
                      <a:pt x="488" y="1116"/>
                    </a:lnTo>
                    <a:lnTo>
                      <a:pt x="458" y="1112"/>
                    </a:lnTo>
                    <a:lnTo>
                      <a:pt x="428" y="1107"/>
                    </a:lnTo>
                    <a:lnTo>
                      <a:pt x="400" y="1099"/>
                    </a:lnTo>
                    <a:lnTo>
                      <a:pt x="371" y="1092"/>
                    </a:lnTo>
                    <a:lnTo>
                      <a:pt x="345" y="1082"/>
                    </a:lnTo>
                    <a:lnTo>
                      <a:pt x="318" y="1073"/>
                    </a:lnTo>
                    <a:lnTo>
                      <a:pt x="293" y="1061"/>
                    </a:lnTo>
                    <a:lnTo>
                      <a:pt x="268" y="1048"/>
                    </a:lnTo>
                    <a:lnTo>
                      <a:pt x="244" y="1035"/>
                    </a:lnTo>
                    <a:lnTo>
                      <a:pt x="222" y="1020"/>
                    </a:lnTo>
                    <a:lnTo>
                      <a:pt x="200" y="1004"/>
                    </a:lnTo>
                    <a:lnTo>
                      <a:pt x="179" y="987"/>
                    </a:lnTo>
                    <a:lnTo>
                      <a:pt x="160" y="969"/>
                    </a:lnTo>
                    <a:lnTo>
                      <a:pt x="141" y="950"/>
                    </a:lnTo>
                    <a:lnTo>
                      <a:pt x="124" y="931"/>
                    </a:lnTo>
                    <a:lnTo>
                      <a:pt x="107" y="909"/>
                    </a:lnTo>
                    <a:lnTo>
                      <a:pt x="92" y="887"/>
                    </a:lnTo>
                    <a:lnTo>
                      <a:pt x="78" y="865"/>
                    </a:lnTo>
                    <a:lnTo>
                      <a:pt x="65" y="840"/>
                    </a:lnTo>
                    <a:lnTo>
                      <a:pt x="53" y="816"/>
                    </a:lnTo>
                    <a:lnTo>
                      <a:pt x="43" y="789"/>
                    </a:lnTo>
                    <a:lnTo>
                      <a:pt x="32" y="764"/>
                    </a:lnTo>
                    <a:lnTo>
                      <a:pt x="24" y="737"/>
                    </a:lnTo>
                    <a:lnTo>
                      <a:pt x="17" y="711"/>
                    </a:lnTo>
                    <a:lnTo>
                      <a:pt x="12" y="683"/>
                    </a:lnTo>
                    <a:lnTo>
                      <a:pt x="7" y="655"/>
                    </a:lnTo>
                    <a:lnTo>
                      <a:pt x="3" y="626"/>
                    </a:lnTo>
                    <a:lnTo>
                      <a:pt x="1" y="595"/>
                    </a:lnTo>
                    <a:lnTo>
                      <a:pt x="0" y="564"/>
                    </a:lnTo>
                    <a:lnTo>
                      <a:pt x="1" y="532"/>
                    </a:lnTo>
                    <a:lnTo>
                      <a:pt x="3" y="502"/>
                    </a:lnTo>
                    <a:lnTo>
                      <a:pt x="7" y="472"/>
                    </a:lnTo>
                    <a:lnTo>
                      <a:pt x="12" y="442"/>
                    </a:lnTo>
                    <a:lnTo>
                      <a:pt x="18" y="414"/>
                    </a:lnTo>
                    <a:lnTo>
                      <a:pt x="26" y="386"/>
                    </a:lnTo>
                    <a:lnTo>
                      <a:pt x="34" y="359"/>
                    </a:lnTo>
                    <a:lnTo>
                      <a:pt x="45" y="333"/>
                    </a:lnTo>
                    <a:lnTo>
                      <a:pt x="56" y="306"/>
                    </a:lnTo>
                    <a:lnTo>
                      <a:pt x="69" y="282"/>
                    </a:lnTo>
                    <a:lnTo>
                      <a:pt x="83" y="258"/>
                    </a:lnTo>
                    <a:lnTo>
                      <a:pt x="98" y="235"/>
                    </a:lnTo>
                    <a:lnTo>
                      <a:pt x="115" y="213"/>
                    </a:lnTo>
                    <a:lnTo>
                      <a:pt x="132" y="192"/>
                    </a:lnTo>
                    <a:lnTo>
                      <a:pt x="151" y="172"/>
                    </a:lnTo>
                    <a:lnTo>
                      <a:pt x="171" y="151"/>
                    </a:lnTo>
                    <a:lnTo>
                      <a:pt x="191" y="134"/>
                    </a:lnTo>
                    <a:lnTo>
                      <a:pt x="211" y="117"/>
                    </a:lnTo>
                    <a:lnTo>
                      <a:pt x="233" y="102"/>
                    </a:lnTo>
                    <a:lnTo>
                      <a:pt x="256" y="88"/>
                    </a:lnTo>
                    <a:lnTo>
                      <a:pt x="279" y="74"/>
                    </a:lnTo>
                    <a:lnTo>
                      <a:pt x="303" y="62"/>
                    </a:lnTo>
                    <a:lnTo>
                      <a:pt x="328" y="51"/>
                    </a:lnTo>
                    <a:lnTo>
                      <a:pt x="354" y="40"/>
                    </a:lnTo>
                    <a:lnTo>
                      <a:pt x="381" y="30"/>
                    </a:lnTo>
                    <a:lnTo>
                      <a:pt x="408" y="22"/>
                    </a:lnTo>
                    <a:lnTo>
                      <a:pt x="437" y="16"/>
                    </a:lnTo>
                    <a:lnTo>
                      <a:pt x="465" y="10"/>
                    </a:lnTo>
                    <a:lnTo>
                      <a:pt x="494" y="5"/>
                    </a:lnTo>
                    <a:lnTo>
                      <a:pt x="524" y="3"/>
                    </a:lnTo>
                    <a:lnTo>
                      <a:pt x="554" y="1"/>
                    </a:lnTo>
                    <a:lnTo>
                      <a:pt x="585" y="0"/>
                    </a:lnTo>
                    <a:lnTo>
                      <a:pt x="613" y="1"/>
                    </a:lnTo>
                    <a:lnTo>
                      <a:pt x="641" y="2"/>
                    </a:lnTo>
                    <a:lnTo>
                      <a:pt x="669" y="4"/>
                    </a:lnTo>
                    <a:lnTo>
                      <a:pt x="696" y="8"/>
                    </a:lnTo>
                    <a:lnTo>
                      <a:pt x="724" y="12"/>
                    </a:lnTo>
                    <a:lnTo>
                      <a:pt x="751" y="19"/>
                    </a:lnTo>
                    <a:lnTo>
                      <a:pt x="779" y="25"/>
                    </a:lnTo>
                    <a:lnTo>
                      <a:pt x="805" y="33"/>
                    </a:lnTo>
                    <a:lnTo>
                      <a:pt x="832" y="41"/>
                    </a:lnTo>
                    <a:lnTo>
                      <a:pt x="858" y="51"/>
                    </a:lnTo>
                    <a:lnTo>
                      <a:pt x="884" y="61"/>
                    </a:lnTo>
                    <a:lnTo>
                      <a:pt x="908" y="73"/>
                    </a:lnTo>
                    <a:lnTo>
                      <a:pt x="931" y="86"/>
                    </a:lnTo>
                    <a:lnTo>
                      <a:pt x="955" y="99"/>
                    </a:lnTo>
                    <a:lnTo>
                      <a:pt x="977" y="114"/>
                    </a:lnTo>
                    <a:lnTo>
                      <a:pt x="998" y="130"/>
                    </a:lnTo>
                    <a:lnTo>
                      <a:pt x="1018" y="147"/>
                    </a:lnTo>
                    <a:lnTo>
                      <a:pt x="1038" y="165"/>
                    </a:lnTo>
                    <a:lnTo>
                      <a:pt x="1056" y="185"/>
                    </a:lnTo>
                    <a:lnTo>
                      <a:pt x="1073" y="206"/>
                    </a:lnTo>
                    <a:lnTo>
                      <a:pt x="1089" y="228"/>
                    </a:lnTo>
                    <a:lnTo>
                      <a:pt x="1105" y="250"/>
                    </a:lnTo>
                    <a:lnTo>
                      <a:pt x="1119" y="275"/>
                    </a:lnTo>
                    <a:lnTo>
                      <a:pt x="1132" y="300"/>
                    </a:lnTo>
                    <a:lnTo>
                      <a:pt x="1143" y="327"/>
                    </a:lnTo>
                    <a:lnTo>
                      <a:pt x="1154" y="353"/>
                    </a:lnTo>
                    <a:lnTo>
                      <a:pt x="1162" y="382"/>
                    </a:lnTo>
                    <a:lnTo>
                      <a:pt x="1170" y="411"/>
                    </a:lnTo>
                    <a:lnTo>
                      <a:pt x="1175" y="441"/>
                    </a:lnTo>
                    <a:lnTo>
                      <a:pt x="1178" y="473"/>
                    </a:lnTo>
                    <a:lnTo>
                      <a:pt x="1180" y="506"/>
                    </a:lnTo>
                    <a:lnTo>
                      <a:pt x="1181" y="540"/>
                    </a:lnTo>
                    <a:lnTo>
                      <a:pt x="1181" y="561"/>
                    </a:lnTo>
                    <a:lnTo>
                      <a:pt x="1180" y="581"/>
                    </a:lnTo>
                    <a:lnTo>
                      <a:pt x="1178" y="603"/>
                    </a:lnTo>
                    <a:lnTo>
                      <a:pt x="1176" y="623"/>
                    </a:lnTo>
                    <a:lnTo>
                      <a:pt x="1174" y="643"/>
                    </a:lnTo>
                    <a:lnTo>
                      <a:pt x="1171" y="662"/>
                    </a:lnTo>
                    <a:lnTo>
                      <a:pt x="1167" y="682"/>
                    </a:lnTo>
                    <a:lnTo>
                      <a:pt x="1162" y="701"/>
                    </a:lnTo>
                    <a:lnTo>
                      <a:pt x="1157" y="720"/>
                    </a:lnTo>
                    <a:lnTo>
                      <a:pt x="1152" y="738"/>
                    </a:lnTo>
                    <a:lnTo>
                      <a:pt x="1145" y="756"/>
                    </a:lnTo>
                    <a:lnTo>
                      <a:pt x="1138" y="774"/>
                    </a:lnTo>
                    <a:lnTo>
                      <a:pt x="1131" y="793"/>
                    </a:lnTo>
                    <a:lnTo>
                      <a:pt x="1123" y="810"/>
                    </a:lnTo>
                    <a:lnTo>
                      <a:pt x="1115" y="827"/>
                    </a:lnTo>
                    <a:lnTo>
                      <a:pt x="1105" y="843"/>
                    </a:lnTo>
                    <a:lnTo>
                      <a:pt x="1096" y="859"/>
                    </a:lnTo>
                    <a:lnTo>
                      <a:pt x="1085" y="875"/>
                    </a:lnTo>
                    <a:lnTo>
                      <a:pt x="1074" y="891"/>
                    </a:lnTo>
                    <a:lnTo>
                      <a:pt x="1064" y="906"/>
                    </a:lnTo>
                    <a:lnTo>
                      <a:pt x="1052" y="921"/>
                    </a:lnTo>
                    <a:lnTo>
                      <a:pt x="1039" y="935"/>
                    </a:lnTo>
                    <a:lnTo>
                      <a:pt x="1027" y="949"/>
                    </a:lnTo>
                    <a:lnTo>
                      <a:pt x="1014" y="961"/>
                    </a:lnTo>
                    <a:lnTo>
                      <a:pt x="1000" y="974"/>
                    </a:lnTo>
                    <a:lnTo>
                      <a:pt x="985" y="986"/>
                    </a:lnTo>
                    <a:lnTo>
                      <a:pt x="972" y="997"/>
                    </a:lnTo>
                    <a:lnTo>
                      <a:pt x="956" y="1009"/>
                    </a:lnTo>
                    <a:lnTo>
                      <a:pt x="941" y="1020"/>
                    </a:lnTo>
                    <a:lnTo>
                      <a:pt x="925" y="1029"/>
                    </a:lnTo>
                    <a:lnTo>
                      <a:pt x="908" y="1040"/>
                    </a:lnTo>
                    <a:lnTo>
                      <a:pt x="891" y="1048"/>
                    </a:lnTo>
                    <a:close/>
                    <a:moveTo>
                      <a:pt x="723" y="70"/>
                    </a:moveTo>
                    <a:lnTo>
                      <a:pt x="692" y="62"/>
                    </a:lnTo>
                    <a:lnTo>
                      <a:pt x="661" y="57"/>
                    </a:lnTo>
                    <a:lnTo>
                      <a:pt x="645" y="55"/>
                    </a:lnTo>
                    <a:lnTo>
                      <a:pt x="631" y="53"/>
                    </a:lnTo>
                    <a:lnTo>
                      <a:pt x="616" y="53"/>
                    </a:lnTo>
                    <a:lnTo>
                      <a:pt x="600" y="52"/>
                    </a:lnTo>
                    <a:lnTo>
                      <a:pt x="574" y="53"/>
                    </a:lnTo>
                    <a:lnTo>
                      <a:pt x="550" y="54"/>
                    </a:lnTo>
                    <a:lnTo>
                      <a:pt x="526" y="57"/>
                    </a:lnTo>
                    <a:lnTo>
                      <a:pt x="502" y="61"/>
                    </a:lnTo>
                    <a:lnTo>
                      <a:pt x="479" y="67"/>
                    </a:lnTo>
                    <a:lnTo>
                      <a:pt x="457" y="73"/>
                    </a:lnTo>
                    <a:lnTo>
                      <a:pt x="436" y="80"/>
                    </a:lnTo>
                    <a:lnTo>
                      <a:pt x="414" y="90"/>
                    </a:lnTo>
                    <a:lnTo>
                      <a:pt x="394" y="99"/>
                    </a:lnTo>
                    <a:lnTo>
                      <a:pt x="374" y="110"/>
                    </a:lnTo>
                    <a:lnTo>
                      <a:pt x="355" y="122"/>
                    </a:lnTo>
                    <a:lnTo>
                      <a:pt x="337" y="134"/>
                    </a:lnTo>
                    <a:lnTo>
                      <a:pt x="320" y="149"/>
                    </a:lnTo>
                    <a:lnTo>
                      <a:pt x="304" y="164"/>
                    </a:lnTo>
                    <a:lnTo>
                      <a:pt x="288" y="180"/>
                    </a:lnTo>
                    <a:lnTo>
                      <a:pt x="274" y="197"/>
                    </a:lnTo>
                    <a:lnTo>
                      <a:pt x="260" y="214"/>
                    </a:lnTo>
                    <a:lnTo>
                      <a:pt x="246" y="233"/>
                    </a:lnTo>
                    <a:lnTo>
                      <a:pt x="234" y="253"/>
                    </a:lnTo>
                    <a:lnTo>
                      <a:pt x="223" y="273"/>
                    </a:lnTo>
                    <a:lnTo>
                      <a:pt x="212" y="296"/>
                    </a:lnTo>
                    <a:lnTo>
                      <a:pt x="203" y="318"/>
                    </a:lnTo>
                    <a:lnTo>
                      <a:pt x="193" y="341"/>
                    </a:lnTo>
                    <a:lnTo>
                      <a:pt x="185" y="366"/>
                    </a:lnTo>
                    <a:lnTo>
                      <a:pt x="178" y="390"/>
                    </a:lnTo>
                    <a:lnTo>
                      <a:pt x="173" y="416"/>
                    </a:lnTo>
                    <a:lnTo>
                      <a:pt x="168" y="442"/>
                    </a:lnTo>
                    <a:lnTo>
                      <a:pt x="163" y="469"/>
                    </a:lnTo>
                    <a:lnTo>
                      <a:pt x="160" y="496"/>
                    </a:lnTo>
                    <a:lnTo>
                      <a:pt x="158" y="525"/>
                    </a:lnTo>
                    <a:lnTo>
                      <a:pt x="157" y="553"/>
                    </a:lnTo>
                    <a:lnTo>
                      <a:pt x="156" y="582"/>
                    </a:lnTo>
                    <a:lnTo>
                      <a:pt x="157" y="610"/>
                    </a:lnTo>
                    <a:lnTo>
                      <a:pt x="158" y="638"/>
                    </a:lnTo>
                    <a:lnTo>
                      <a:pt x="160" y="665"/>
                    </a:lnTo>
                    <a:lnTo>
                      <a:pt x="163" y="691"/>
                    </a:lnTo>
                    <a:lnTo>
                      <a:pt x="168" y="716"/>
                    </a:lnTo>
                    <a:lnTo>
                      <a:pt x="173" y="741"/>
                    </a:lnTo>
                    <a:lnTo>
                      <a:pt x="179" y="764"/>
                    </a:lnTo>
                    <a:lnTo>
                      <a:pt x="187" y="787"/>
                    </a:lnTo>
                    <a:lnTo>
                      <a:pt x="195" y="810"/>
                    </a:lnTo>
                    <a:lnTo>
                      <a:pt x="205" y="831"/>
                    </a:lnTo>
                    <a:lnTo>
                      <a:pt x="215" y="852"/>
                    </a:lnTo>
                    <a:lnTo>
                      <a:pt x="226" y="871"/>
                    </a:lnTo>
                    <a:lnTo>
                      <a:pt x="239" y="890"/>
                    </a:lnTo>
                    <a:lnTo>
                      <a:pt x="251" y="908"/>
                    </a:lnTo>
                    <a:lnTo>
                      <a:pt x="265" y="925"/>
                    </a:lnTo>
                    <a:lnTo>
                      <a:pt x="280" y="942"/>
                    </a:lnTo>
                    <a:lnTo>
                      <a:pt x="295" y="957"/>
                    </a:lnTo>
                    <a:lnTo>
                      <a:pt x="312" y="972"/>
                    </a:lnTo>
                    <a:lnTo>
                      <a:pt x="328" y="986"/>
                    </a:lnTo>
                    <a:lnTo>
                      <a:pt x="345" y="997"/>
                    </a:lnTo>
                    <a:lnTo>
                      <a:pt x="363" y="1009"/>
                    </a:lnTo>
                    <a:lnTo>
                      <a:pt x="382" y="1020"/>
                    </a:lnTo>
                    <a:lnTo>
                      <a:pt x="400" y="1029"/>
                    </a:lnTo>
                    <a:lnTo>
                      <a:pt x="420" y="1038"/>
                    </a:lnTo>
                    <a:lnTo>
                      <a:pt x="439" y="1045"/>
                    </a:lnTo>
                    <a:lnTo>
                      <a:pt x="459" y="1052"/>
                    </a:lnTo>
                    <a:lnTo>
                      <a:pt x="479" y="1057"/>
                    </a:lnTo>
                    <a:lnTo>
                      <a:pt x="500" y="1061"/>
                    </a:lnTo>
                    <a:lnTo>
                      <a:pt x="521" y="1065"/>
                    </a:lnTo>
                    <a:lnTo>
                      <a:pt x="543" y="1067"/>
                    </a:lnTo>
                    <a:lnTo>
                      <a:pt x="564" y="1069"/>
                    </a:lnTo>
                    <a:lnTo>
                      <a:pt x="586" y="1070"/>
                    </a:lnTo>
                    <a:lnTo>
                      <a:pt x="614" y="1069"/>
                    </a:lnTo>
                    <a:lnTo>
                      <a:pt x="640" y="1066"/>
                    </a:lnTo>
                    <a:lnTo>
                      <a:pt x="666" y="1063"/>
                    </a:lnTo>
                    <a:lnTo>
                      <a:pt x="691" y="1058"/>
                    </a:lnTo>
                    <a:lnTo>
                      <a:pt x="714" y="1050"/>
                    </a:lnTo>
                    <a:lnTo>
                      <a:pt x="738" y="1042"/>
                    </a:lnTo>
                    <a:lnTo>
                      <a:pt x="761" y="1032"/>
                    </a:lnTo>
                    <a:lnTo>
                      <a:pt x="782" y="1021"/>
                    </a:lnTo>
                    <a:lnTo>
                      <a:pt x="803" y="1008"/>
                    </a:lnTo>
                    <a:lnTo>
                      <a:pt x="822" y="995"/>
                    </a:lnTo>
                    <a:lnTo>
                      <a:pt x="840" y="980"/>
                    </a:lnTo>
                    <a:lnTo>
                      <a:pt x="858" y="966"/>
                    </a:lnTo>
                    <a:lnTo>
                      <a:pt x="875" y="949"/>
                    </a:lnTo>
                    <a:lnTo>
                      <a:pt x="891" y="932"/>
                    </a:lnTo>
                    <a:lnTo>
                      <a:pt x="906" y="914"/>
                    </a:lnTo>
                    <a:lnTo>
                      <a:pt x="920" y="894"/>
                    </a:lnTo>
                    <a:lnTo>
                      <a:pt x="932" y="875"/>
                    </a:lnTo>
                    <a:lnTo>
                      <a:pt x="944" y="855"/>
                    </a:lnTo>
                    <a:lnTo>
                      <a:pt x="956" y="834"/>
                    </a:lnTo>
                    <a:lnTo>
                      <a:pt x="966" y="813"/>
                    </a:lnTo>
                    <a:lnTo>
                      <a:pt x="976" y="791"/>
                    </a:lnTo>
                    <a:lnTo>
                      <a:pt x="984" y="769"/>
                    </a:lnTo>
                    <a:lnTo>
                      <a:pt x="993" y="746"/>
                    </a:lnTo>
                    <a:lnTo>
                      <a:pt x="999" y="724"/>
                    </a:lnTo>
                    <a:lnTo>
                      <a:pt x="1006" y="700"/>
                    </a:lnTo>
                    <a:lnTo>
                      <a:pt x="1011" y="678"/>
                    </a:lnTo>
                    <a:lnTo>
                      <a:pt x="1016" y="656"/>
                    </a:lnTo>
                    <a:lnTo>
                      <a:pt x="1019" y="633"/>
                    </a:lnTo>
                    <a:lnTo>
                      <a:pt x="1023" y="612"/>
                    </a:lnTo>
                    <a:lnTo>
                      <a:pt x="1025" y="592"/>
                    </a:lnTo>
                    <a:lnTo>
                      <a:pt x="1026" y="572"/>
                    </a:lnTo>
                    <a:lnTo>
                      <a:pt x="1026" y="552"/>
                    </a:lnTo>
                    <a:lnTo>
                      <a:pt x="1026" y="514"/>
                    </a:lnTo>
                    <a:lnTo>
                      <a:pt x="1025" y="480"/>
                    </a:lnTo>
                    <a:lnTo>
                      <a:pt x="1021" y="449"/>
                    </a:lnTo>
                    <a:lnTo>
                      <a:pt x="1018" y="420"/>
                    </a:lnTo>
                    <a:lnTo>
                      <a:pt x="1014" y="393"/>
                    </a:lnTo>
                    <a:lnTo>
                      <a:pt x="1008" y="366"/>
                    </a:lnTo>
                    <a:lnTo>
                      <a:pt x="999" y="338"/>
                    </a:lnTo>
                    <a:lnTo>
                      <a:pt x="989" y="310"/>
                    </a:lnTo>
                    <a:lnTo>
                      <a:pt x="982" y="296"/>
                    </a:lnTo>
                    <a:lnTo>
                      <a:pt x="976" y="282"/>
                    </a:lnTo>
                    <a:lnTo>
                      <a:pt x="970" y="268"/>
                    </a:lnTo>
                    <a:lnTo>
                      <a:pt x="962" y="254"/>
                    </a:lnTo>
                    <a:lnTo>
                      <a:pt x="946" y="229"/>
                    </a:lnTo>
                    <a:lnTo>
                      <a:pt x="927" y="203"/>
                    </a:lnTo>
                    <a:lnTo>
                      <a:pt x="918" y="192"/>
                    </a:lnTo>
                    <a:lnTo>
                      <a:pt x="908" y="180"/>
                    </a:lnTo>
                    <a:lnTo>
                      <a:pt x="898" y="169"/>
                    </a:lnTo>
                    <a:lnTo>
                      <a:pt x="886" y="159"/>
                    </a:lnTo>
                    <a:lnTo>
                      <a:pt x="874" y="149"/>
                    </a:lnTo>
                    <a:lnTo>
                      <a:pt x="863" y="140"/>
                    </a:lnTo>
                    <a:lnTo>
                      <a:pt x="851" y="131"/>
                    </a:lnTo>
                    <a:lnTo>
                      <a:pt x="838" y="123"/>
                    </a:lnTo>
                    <a:lnTo>
                      <a:pt x="824" y="114"/>
                    </a:lnTo>
                    <a:lnTo>
                      <a:pt x="812" y="106"/>
                    </a:lnTo>
                    <a:lnTo>
                      <a:pt x="798" y="99"/>
                    </a:lnTo>
                    <a:lnTo>
                      <a:pt x="783" y="92"/>
                    </a:lnTo>
                    <a:lnTo>
                      <a:pt x="769" y="86"/>
                    </a:lnTo>
                    <a:lnTo>
                      <a:pt x="753" y="80"/>
                    </a:lnTo>
                    <a:lnTo>
                      <a:pt x="739" y="75"/>
                    </a:lnTo>
                    <a:lnTo>
                      <a:pt x="723" y="7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Freeform 33"/>
              <p:cNvSpPr>
                <a:spLocks/>
              </p:cNvSpPr>
              <p:nvPr userDrawn="1"/>
            </p:nvSpPr>
            <p:spPr bwMode="auto">
              <a:xfrm>
                <a:off x="2068" y="1336"/>
                <a:ext cx="55" cy="64"/>
              </a:xfrm>
              <a:custGeom>
                <a:avLst/>
                <a:gdLst/>
                <a:ahLst/>
                <a:cxnLst>
                  <a:cxn ang="0">
                    <a:pos x="138" y="536"/>
                  </a:cxn>
                  <a:cxn ang="0">
                    <a:pos x="138" y="1080"/>
                  </a:cxn>
                  <a:cxn ang="0">
                    <a:pos x="110" y="1077"/>
                  </a:cxn>
                  <a:cxn ang="0">
                    <a:pos x="98" y="1076"/>
                  </a:cxn>
                  <a:cxn ang="0">
                    <a:pos x="91" y="1076"/>
                  </a:cxn>
                  <a:cxn ang="0">
                    <a:pos x="69" y="1074"/>
                  </a:cxn>
                  <a:cxn ang="0">
                    <a:pos x="37" y="1076"/>
                  </a:cxn>
                  <a:cxn ang="0">
                    <a:pos x="0" y="1080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69" y="3"/>
                  </a:cxn>
                  <a:cxn ang="0">
                    <a:pos x="95" y="2"/>
                  </a:cxn>
                  <a:cxn ang="0">
                    <a:pos x="138" y="0"/>
                  </a:cxn>
                  <a:cxn ang="0">
                    <a:pos x="138" y="452"/>
                  </a:cxn>
                  <a:cxn ang="0">
                    <a:pos x="470" y="461"/>
                  </a:cxn>
                  <a:cxn ang="0">
                    <a:pos x="488" y="460"/>
                  </a:cxn>
                  <a:cxn ang="0">
                    <a:pos x="507" y="459"/>
                  </a:cxn>
                  <a:cxn ang="0">
                    <a:pos x="527" y="458"/>
                  </a:cxn>
                  <a:cxn ang="0">
                    <a:pos x="548" y="458"/>
                  </a:cxn>
                  <a:cxn ang="0">
                    <a:pos x="569" y="456"/>
                  </a:cxn>
                  <a:cxn ang="0">
                    <a:pos x="591" y="455"/>
                  </a:cxn>
                  <a:cxn ang="0">
                    <a:pos x="614" y="455"/>
                  </a:cxn>
                  <a:cxn ang="0">
                    <a:pos x="638" y="454"/>
                  </a:cxn>
                  <a:cxn ang="0">
                    <a:pos x="661" y="454"/>
                  </a:cxn>
                  <a:cxn ang="0">
                    <a:pos x="684" y="453"/>
                  </a:cxn>
                  <a:cxn ang="0">
                    <a:pos x="706" y="453"/>
                  </a:cxn>
                  <a:cxn ang="0">
                    <a:pos x="728" y="453"/>
                  </a:cxn>
                  <a:cxn ang="0">
                    <a:pos x="748" y="452"/>
                  </a:cxn>
                  <a:cxn ang="0">
                    <a:pos x="767" y="452"/>
                  </a:cxn>
                  <a:cxn ang="0">
                    <a:pos x="785" y="452"/>
                  </a:cxn>
                  <a:cxn ang="0">
                    <a:pos x="803" y="452"/>
                  </a:cxn>
                  <a:cxn ang="0">
                    <a:pos x="803" y="0"/>
                  </a:cxn>
                  <a:cxn ang="0">
                    <a:pos x="843" y="2"/>
                  </a:cxn>
                  <a:cxn ang="0">
                    <a:pos x="872" y="3"/>
                  </a:cxn>
                  <a:cxn ang="0">
                    <a:pos x="898" y="2"/>
                  </a:cxn>
                  <a:cxn ang="0">
                    <a:pos x="941" y="0"/>
                  </a:cxn>
                  <a:cxn ang="0">
                    <a:pos x="941" y="1080"/>
                  </a:cxn>
                  <a:cxn ang="0">
                    <a:pos x="912" y="1077"/>
                  </a:cxn>
                  <a:cxn ang="0">
                    <a:pos x="901" y="1076"/>
                  </a:cxn>
                  <a:cxn ang="0">
                    <a:pos x="894" y="1076"/>
                  </a:cxn>
                  <a:cxn ang="0">
                    <a:pos x="872" y="1074"/>
                  </a:cxn>
                  <a:cxn ang="0">
                    <a:pos x="847" y="1076"/>
                  </a:cxn>
                  <a:cxn ang="0">
                    <a:pos x="828" y="1077"/>
                  </a:cxn>
                  <a:cxn ang="0">
                    <a:pos x="803" y="1080"/>
                  </a:cxn>
                  <a:cxn ang="0">
                    <a:pos x="803" y="536"/>
                  </a:cxn>
                  <a:cxn ang="0">
                    <a:pos x="692" y="534"/>
                  </a:cxn>
                  <a:cxn ang="0">
                    <a:pos x="562" y="529"/>
                  </a:cxn>
                  <a:cxn ang="0">
                    <a:pos x="378" y="529"/>
                  </a:cxn>
                  <a:cxn ang="0">
                    <a:pos x="365" y="529"/>
                  </a:cxn>
                  <a:cxn ang="0">
                    <a:pos x="349" y="529"/>
                  </a:cxn>
                  <a:cxn ang="0">
                    <a:pos x="330" y="530"/>
                  </a:cxn>
                  <a:cxn ang="0">
                    <a:pos x="309" y="530"/>
                  </a:cxn>
                  <a:cxn ang="0">
                    <a:pos x="288" y="532"/>
                  </a:cxn>
                  <a:cxn ang="0">
                    <a:pos x="271" y="533"/>
                  </a:cxn>
                  <a:cxn ang="0">
                    <a:pos x="257" y="533"/>
                  </a:cxn>
                  <a:cxn ang="0">
                    <a:pos x="249" y="534"/>
                  </a:cxn>
                  <a:cxn ang="0">
                    <a:pos x="138" y="536"/>
                  </a:cxn>
                </a:cxnLst>
                <a:rect l="0" t="0" r="r" b="b"/>
                <a:pathLst>
                  <a:path w="941" h="1080">
                    <a:moveTo>
                      <a:pt x="138" y="536"/>
                    </a:moveTo>
                    <a:lnTo>
                      <a:pt x="138" y="1080"/>
                    </a:lnTo>
                    <a:lnTo>
                      <a:pt x="110" y="1077"/>
                    </a:lnTo>
                    <a:lnTo>
                      <a:pt x="98" y="1076"/>
                    </a:lnTo>
                    <a:lnTo>
                      <a:pt x="91" y="1076"/>
                    </a:lnTo>
                    <a:lnTo>
                      <a:pt x="69" y="1074"/>
                    </a:lnTo>
                    <a:lnTo>
                      <a:pt x="37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69" y="3"/>
                    </a:lnTo>
                    <a:lnTo>
                      <a:pt x="95" y="2"/>
                    </a:lnTo>
                    <a:lnTo>
                      <a:pt x="138" y="0"/>
                    </a:lnTo>
                    <a:lnTo>
                      <a:pt x="138" y="452"/>
                    </a:lnTo>
                    <a:lnTo>
                      <a:pt x="470" y="461"/>
                    </a:lnTo>
                    <a:lnTo>
                      <a:pt x="488" y="460"/>
                    </a:lnTo>
                    <a:lnTo>
                      <a:pt x="507" y="459"/>
                    </a:lnTo>
                    <a:lnTo>
                      <a:pt x="527" y="458"/>
                    </a:lnTo>
                    <a:lnTo>
                      <a:pt x="548" y="458"/>
                    </a:lnTo>
                    <a:lnTo>
                      <a:pt x="569" y="456"/>
                    </a:lnTo>
                    <a:lnTo>
                      <a:pt x="591" y="455"/>
                    </a:lnTo>
                    <a:lnTo>
                      <a:pt x="614" y="455"/>
                    </a:lnTo>
                    <a:lnTo>
                      <a:pt x="638" y="454"/>
                    </a:lnTo>
                    <a:lnTo>
                      <a:pt x="661" y="454"/>
                    </a:lnTo>
                    <a:lnTo>
                      <a:pt x="684" y="453"/>
                    </a:lnTo>
                    <a:lnTo>
                      <a:pt x="706" y="453"/>
                    </a:lnTo>
                    <a:lnTo>
                      <a:pt x="728" y="453"/>
                    </a:lnTo>
                    <a:lnTo>
                      <a:pt x="748" y="452"/>
                    </a:lnTo>
                    <a:lnTo>
                      <a:pt x="767" y="452"/>
                    </a:lnTo>
                    <a:lnTo>
                      <a:pt x="785" y="452"/>
                    </a:lnTo>
                    <a:lnTo>
                      <a:pt x="803" y="452"/>
                    </a:lnTo>
                    <a:lnTo>
                      <a:pt x="803" y="0"/>
                    </a:lnTo>
                    <a:lnTo>
                      <a:pt x="843" y="2"/>
                    </a:lnTo>
                    <a:lnTo>
                      <a:pt x="872" y="3"/>
                    </a:lnTo>
                    <a:lnTo>
                      <a:pt x="898" y="2"/>
                    </a:lnTo>
                    <a:lnTo>
                      <a:pt x="941" y="0"/>
                    </a:lnTo>
                    <a:lnTo>
                      <a:pt x="941" y="1080"/>
                    </a:lnTo>
                    <a:lnTo>
                      <a:pt x="912" y="1077"/>
                    </a:lnTo>
                    <a:lnTo>
                      <a:pt x="901" y="1076"/>
                    </a:lnTo>
                    <a:lnTo>
                      <a:pt x="894" y="1076"/>
                    </a:lnTo>
                    <a:lnTo>
                      <a:pt x="872" y="1074"/>
                    </a:lnTo>
                    <a:lnTo>
                      <a:pt x="847" y="1076"/>
                    </a:lnTo>
                    <a:lnTo>
                      <a:pt x="828" y="1077"/>
                    </a:lnTo>
                    <a:lnTo>
                      <a:pt x="803" y="1080"/>
                    </a:lnTo>
                    <a:lnTo>
                      <a:pt x="803" y="536"/>
                    </a:lnTo>
                    <a:lnTo>
                      <a:pt x="692" y="534"/>
                    </a:lnTo>
                    <a:lnTo>
                      <a:pt x="562" y="529"/>
                    </a:lnTo>
                    <a:lnTo>
                      <a:pt x="378" y="529"/>
                    </a:lnTo>
                    <a:lnTo>
                      <a:pt x="365" y="529"/>
                    </a:lnTo>
                    <a:lnTo>
                      <a:pt x="349" y="529"/>
                    </a:lnTo>
                    <a:lnTo>
                      <a:pt x="330" y="530"/>
                    </a:lnTo>
                    <a:lnTo>
                      <a:pt x="309" y="530"/>
                    </a:lnTo>
                    <a:lnTo>
                      <a:pt x="288" y="532"/>
                    </a:lnTo>
                    <a:lnTo>
                      <a:pt x="271" y="533"/>
                    </a:lnTo>
                    <a:lnTo>
                      <a:pt x="257" y="533"/>
                    </a:lnTo>
                    <a:lnTo>
                      <a:pt x="249" y="534"/>
                    </a:lnTo>
                    <a:lnTo>
                      <a:pt x="138" y="5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Freeform 34"/>
              <p:cNvSpPr>
                <a:spLocks/>
              </p:cNvSpPr>
              <p:nvPr userDrawn="1"/>
            </p:nvSpPr>
            <p:spPr bwMode="auto">
              <a:xfrm>
                <a:off x="2001" y="1335"/>
                <a:ext cx="56" cy="68"/>
              </a:xfrm>
              <a:custGeom>
                <a:avLst/>
                <a:gdLst/>
                <a:ahLst/>
                <a:cxnLst>
                  <a:cxn ang="0">
                    <a:pos x="250" y="1049"/>
                  </a:cxn>
                  <a:cxn ang="0">
                    <a:pos x="168" y="988"/>
                  </a:cxn>
                  <a:cxn ang="0">
                    <a:pos x="100" y="910"/>
                  </a:cxn>
                  <a:cxn ang="0">
                    <a:pos x="49" y="816"/>
                  </a:cxn>
                  <a:cxn ang="0">
                    <a:pos x="15" y="708"/>
                  </a:cxn>
                  <a:cxn ang="0">
                    <a:pos x="1" y="589"/>
                  </a:cxn>
                  <a:cxn ang="0">
                    <a:pos x="4" y="494"/>
                  </a:cxn>
                  <a:cxn ang="0">
                    <a:pos x="15" y="415"/>
                  </a:cxn>
                  <a:cxn ang="0">
                    <a:pos x="37" y="341"/>
                  </a:cxn>
                  <a:cxn ang="0">
                    <a:pos x="69" y="273"/>
                  </a:cxn>
                  <a:cxn ang="0">
                    <a:pos x="109" y="212"/>
                  </a:cxn>
                  <a:cxn ang="0">
                    <a:pos x="157" y="159"/>
                  </a:cxn>
                  <a:cxn ang="0">
                    <a:pos x="213" y="113"/>
                  </a:cxn>
                  <a:cxn ang="0">
                    <a:pos x="276" y="75"/>
                  </a:cxn>
                  <a:cxn ang="0">
                    <a:pos x="345" y="44"/>
                  </a:cxn>
                  <a:cxn ang="0">
                    <a:pos x="417" y="21"/>
                  </a:cxn>
                  <a:cxn ang="0">
                    <a:pos x="494" y="6"/>
                  </a:cxn>
                  <a:cxn ang="0">
                    <a:pos x="575" y="0"/>
                  </a:cxn>
                  <a:cxn ang="0">
                    <a:pos x="682" y="4"/>
                  </a:cxn>
                  <a:cxn ang="0">
                    <a:pos x="798" y="25"/>
                  </a:cxn>
                  <a:cxn ang="0">
                    <a:pos x="907" y="61"/>
                  </a:cxn>
                  <a:cxn ang="0">
                    <a:pos x="907" y="159"/>
                  </a:cxn>
                  <a:cxn ang="0">
                    <a:pos x="866" y="171"/>
                  </a:cxn>
                  <a:cxn ang="0">
                    <a:pos x="785" y="113"/>
                  </a:cxn>
                  <a:cxn ang="0">
                    <a:pos x="694" y="75"/>
                  </a:cxn>
                  <a:cxn ang="0">
                    <a:pos x="624" y="61"/>
                  </a:cxn>
                  <a:cxn ang="0">
                    <a:pos x="554" y="60"/>
                  </a:cxn>
                  <a:cxn ang="0">
                    <a:pos x="491" y="69"/>
                  </a:cxn>
                  <a:cxn ang="0">
                    <a:pos x="432" y="86"/>
                  </a:cxn>
                  <a:cxn ang="0">
                    <a:pos x="379" y="111"/>
                  </a:cxn>
                  <a:cxn ang="0">
                    <a:pos x="330" y="144"/>
                  </a:cxn>
                  <a:cxn ang="0">
                    <a:pos x="286" y="184"/>
                  </a:cxn>
                  <a:cxn ang="0">
                    <a:pos x="249" y="231"/>
                  </a:cxn>
                  <a:cxn ang="0">
                    <a:pos x="206" y="313"/>
                  </a:cxn>
                  <a:cxn ang="0">
                    <a:pos x="168" y="434"/>
                  </a:cxn>
                  <a:cxn ang="0">
                    <a:pos x="156" y="564"/>
                  </a:cxn>
                  <a:cxn ang="0">
                    <a:pos x="169" y="702"/>
                  </a:cxn>
                  <a:cxn ang="0">
                    <a:pos x="208" y="824"/>
                  </a:cxn>
                  <a:cxn ang="0">
                    <a:pos x="273" y="924"/>
                  </a:cxn>
                  <a:cxn ang="0">
                    <a:pos x="358" y="998"/>
                  </a:cxn>
                  <a:cxn ang="0">
                    <a:pos x="461" y="1045"/>
                  </a:cxn>
                  <a:cxn ang="0">
                    <a:pos x="577" y="1060"/>
                  </a:cxn>
                  <a:cxn ang="0">
                    <a:pos x="653" y="1055"/>
                  </a:cxn>
                  <a:cxn ang="0">
                    <a:pos x="725" y="1037"/>
                  </a:cxn>
                  <a:cxn ang="0">
                    <a:pos x="839" y="985"/>
                  </a:cxn>
                  <a:cxn ang="0">
                    <a:pos x="911" y="934"/>
                  </a:cxn>
                  <a:cxn ang="0">
                    <a:pos x="827" y="1073"/>
                  </a:cxn>
                  <a:cxn ang="0">
                    <a:pos x="713" y="1107"/>
                  </a:cxn>
                  <a:cxn ang="0">
                    <a:pos x="587" y="1122"/>
                  </a:cxn>
                  <a:cxn ang="0">
                    <a:pos x="462" y="1116"/>
                  </a:cxn>
                  <a:cxn ang="0">
                    <a:pos x="349" y="1092"/>
                  </a:cxn>
                </a:cxnLst>
                <a:rect l="0" t="0" r="r" b="b"/>
                <a:pathLst>
                  <a:path w="934" h="1122">
                    <a:moveTo>
                      <a:pt x="323" y="1082"/>
                    </a:moveTo>
                    <a:lnTo>
                      <a:pt x="298" y="1073"/>
                    </a:lnTo>
                    <a:lnTo>
                      <a:pt x="274" y="1061"/>
                    </a:lnTo>
                    <a:lnTo>
                      <a:pt x="250" y="1049"/>
                    </a:lnTo>
                    <a:lnTo>
                      <a:pt x="228" y="1036"/>
                    </a:lnTo>
                    <a:lnTo>
                      <a:pt x="207" y="1021"/>
                    </a:lnTo>
                    <a:lnTo>
                      <a:pt x="187" y="1005"/>
                    </a:lnTo>
                    <a:lnTo>
                      <a:pt x="168" y="988"/>
                    </a:lnTo>
                    <a:lnTo>
                      <a:pt x="150" y="970"/>
                    </a:lnTo>
                    <a:lnTo>
                      <a:pt x="132" y="951"/>
                    </a:lnTo>
                    <a:lnTo>
                      <a:pt x="116" y="932"/>
                    </a:lnTo>
                    <a:lnTo>
                      <a:pt x="100" y="910"/>
                    </a:lnTo>
                    <a:lnTo>
                      <a:pt x="86" y="888"/>
                    </a:lnTo>
                    <a:lnTo>
                      <a:pt x="72" y="865"/>
                    </a:lnTo>
                    <a:lnTo>
                      <a:pt x="61" y="841"/>
                    </a:lnTo>
                    <a:lnTo>
                      <a:pt x="49" y="816"/>
                    </a:lnTo>
                    <a:lnTo>
                      <a:pt x="40" y="789"/>
                    </a:lnTo>
                    <a:lnTo>
                      <a:pt x="30" y="763"/>
                    </a:lnTo>
                    <a:lnTo>
                      <a:pt x="23" y="735"/>
                    </a:lnTo>
                    <a:lnTo>
                      <a:pt x="15" y="708"/>
                    </a:lnTo>
                    <a:lnTo>
                      <a:pt x="10" y="679"/>
                    </a:lnTo>
                    <a:lnTo>
                      <a:pt x="6" y="649"/>
                    </a:lnTo>
                    <a:lnTo>
                      <a:pt x="2" y="620"/>
                    </a:lnTo>
                    <a:lnTo>
                      <a:pt x="1" y="589"/>
                    </a:lnTo>
                    <a:lnTo>
                      <a:pt x="0" y="558"/>
                    </a:lnTo>
                    <a:lnTo>
                      <a:pt x="0" y="536"/>
                    </a:lnTo>
                    <a:lnTo>
                      <a:pt x="1" y="514"/>
                    </a:lnTo>
                    <a:lnTo>
                      <a:pt x="4" y="494"/>
                    </a:lnTo>
                    <a:lnTo>
                      <a:pt x="6" y="473"/>
                    </a:lnTo>
                    <a:lnTo>
                      <a:pt x="8" y="454"/>
                    </a:lnTo>
                    <a:lnTo>
                      <a:pt x="11" y="434"/>
                    </a:lnTo>
                    <a:lnTo>
                      <a:pt x="15" y="415"/>
                    </a:lnTo>
                    <a:lnTo>
                      <a:pt x="21" y="396"/>
                    </a:lnTo>
                    <a:lnTo>
                      <a:pt x="26" y="378"/>
                    </a:lnTo>
                    <a:lnTo>
                      <a:pt x="31" y="359"/>
                    </a:lnTo>
                    <a:lnTo>
                      <a:pt x="37" y="341"/>
                    </a:lnTo>
                    <a:lnTo>
                      <a:pt x="45" y="323"/>
                    </a:lnTo>
                    <a:lnTo>
                      <a:pt x="52" y="306"/>
                    </a:lnTo>
                    <a:lnTo>
                      <a:pt x="60" y="290"/>
                    </a:lnTo>
                    <a:lnTo>
                      <a:pt x="69" y="273"/>
                    </a:lnTo>
                    <a:lnTo>
                      <a:pt x="78" y="258"/>
                    </a:lnTo>
                    <a:lnTo>
                      <a:pt x="88" y="242"/>
                    </a:lnTo>
                    <a:lnTo>
                      <a:pt x="99" y="227"/>
                    </a:lnTo>
                    <a:lnTo>
                      <a:pt x="109" y="212"/>
                    </a:lnTo>
                    <a:lnTo>
                      <a:pt x="121" y="198"/>
                    </a:lnTo>
                    <a:lnTo>
                      <a:pt x="133" y="184"/>
                    </a:lnTo>
                    <a:lnTo>
                      <a:pt x="144" y="172"/>
                    </a:lnTo>
                    <a:lnTo>
                      <a:pt x="157" y="159"/>
                    </a:lnTo>
                    <a:lnTo>
                      <a:pt x="171" y="147"/>
                    </a:lnTo>
                    <a:lnTo>
                      <a:pt x="185" y="136"/>
                    </a:lnTo>
                    <a:lnTo>
                      <a:pt x="198" y="124"/>
                    </a:lnTo>
                    <a:lnTo>
                      <a:pt x="213" y="113"/>
                    </a:lnTo>
                    <a:lnTo>
                      <a:pt x="228" y="103"/>
                    </a:lnTo>
                    <a:lnTo>
                      <a:pt x="244" y="93"/>
                    </a:lnTo>
                    <a:lnTo>
                      <a:pt x="260" y="84"/>
                    </a:lnTo>
                    <a:lnTo>
                      <a:pt x="276" y="75"/>
                    </a:lnTo>
                    <a:lnTo>
                      <a:pt x="293" y="67"/>
                    </a:lnTo>
                    <a:lnTo>
                      <a:pt x="310" y="59"/>
                    </a:lnTo>
                    <a:lnTo>
                      <a:pt x="327" y="51"/>
                    </a:lnTo>
                    <a:lnTo>
                      <a:pt x="345" y="44"/>
                    </a:lnTo>
                    <a:lnTo>
                      <a:pt x="363" y="38"/>
                    </a:lnTo>
                    <a:lnTo>
                      <a:pt x="381" y="31"/>
                    </a:lnTo>
                    <a:lnTo>
                      <a:pt x="399" y="26"/>
                    </a:lnTo>
                    <a:lnTo>
                      <a:pt x="417" y="21"/>
                    </a:lnTo>
                    <a:lnTo>
                      <a:pt x="436" y="17"/>
                    </a:lnTo>
                    <a:lnTo>
                      <a:pt x="455" y="12"/>
                    </a:lnTo>
                    <a:lnTo>
                      <a:pt x="474" y="9"/>
                    </a:lnTo>
                    <a:lnTo>
                      <a:pt x="494" y="6"/>
                    </a:lnTo>
                    <a:lnTo>
                      <a:pt x="514" y="4"/>
                    </a:lnTo>
                    <a:lnTo>
                      <a:pt x="533" y="2"/>
                    </a:lnTo>
                    <a:lnTo>
                      <a:pt x="554" y="1"/>
                    </a:lnTo>
                    <a:lnTo>
                      <a:pt x="575" y="0"/>
                    </a:lnTo>
                    <a:lnTo>
                      <a:pt x="595" y="0"/>
                    </a:lnTo>
                    <a:lnTo>
                      <a:pt x="623" y="1"/>
                    </a:lnTo>
                    <a:lnTo>
                      <a:pt x="653" y="2"/>
                    </a:lnTo>
                    <a:lnTo>
                      <a:pt x="682" y="4"/>
                    </a:lnTo>
                    <a:lnTo>
                      <a:pt x="711" y="7"/>
                    </a:lnTo>
                    <a:lnTo>
                      <a:pt x="740" y="12"/>
                    </a:lnTo>
                    <a:lnTo>
                      <a:pt x="768" y="18"/>
                    </a:lnTo>
                    <a:lnTo>
                      <a:pt x="798" y="25"/>
                    </a:lnTo>
                    <a:lnTo>
                      <a:pt x="827" y="33"/>
                    </a:lnTo>
                    <a:lnTo>
                      <a:pt x="854" y="41"/>
                    </a:lnTo>
                    <a:lnTo>
                      <a:pt x="882" y="51"/>
                    </a:lnTo>
                    <a:lnTo>
                      <a:pt x="907" y="61"/>
                    </a:lnTo>
                    <a:lnTo>
                      <a:pt x="934" y="73"/>
                    </a:lnTo>
                    <a:lnTo>
                      <a:pt x="924" y="98"/>
                    </a:lnTo>
                    <a:lnTo>
                      <a:pt x="916" y="127"/>
                    </a:lnTo>
                    <a:lnTo>
                      <a:pt x="907" y="159"/>
                    </a:lnTo>
                    <a:lnTo>
                      <a:pt x="900" y="194"/>
                    </a:lnTo>
                    <a:lnTo>
                      <a:pt x="890" y="195"/>
                    </a:lnTo>
                    <a:lnTo>
                      <a:pt x="880" y="183"/>
                    </a:lnTo>
                    <a:lnTo>
                      <a:pt x="866" y="171"/>
                    </a:lnTo>
                    <a:lnTo>
                      <a:pt x="850" y="157"/>
                    </a:lnTo>
                    <a:lnTo>
                      <a:pt x="831" y="142"/>
                    </a:lnTo>
                    <a:lnTo>
                      <a:pt x="810" y="127"/>
                    </a:lnTo>
                    <a:lnTo>
                      <a:pt x="785" y="113"/>
                    </a:lnTo>
                    <a:lnTo>
                      <a:pt x="758" y="99"/>
                    </a:lnTo>
                    <a:lnTo>
                      <a:pt x="727" y="86"/>
                    </a:lnTo>
                    <a:lnTo>
                      <a:pt x="711" y="80"/>
                    </a:lnTo>
                    <a:lnTo>
                      <a:pt x="694" y="75"/>
                    </a:lnTo>
                    <a:lnTo>
                      <a:pt x="677" y="70"/>
                    </a:lnTo>
                    <a:lnTo>
                      <a:pt x="660" y="67"/>
                    </a:lnTo>
                    <a:lnTo>
                      <a:pt x="642" y="63"/>
                    </a:lnTo>
                    <a:lnTo>
                      <a:pt x="624" y="61"/>
                    </a:lnTo>
                    <a:lnTo>
                      <a:pt x="606" y="60"/>
                    </a:lnTo>
                    <a:lnTo>
                      <a:pt x="588" y="59"/>
                    </a:lnTo>
                    <a:lnTo>
                      <a:pt x="571" y="59"/>
                    </a:lnTo>
                    <a:lnTo>
                      <a:pt x="554" y="60"/>
                    </a:lnTo>
                    <a:lnTo>
                      <a:pt x="539" y="61"/>
                    </a:lnTo>
                    <a:lnTo>
                      <a:pt x="523" y="63"/>
                    </a:lnTo>
                    <a:lnTo>
                      <a:pt x="507" y="65"/>
                    </a:lnTo>
                    <a:lnTo>
                      <a:pt x="491" y="69"/>
                    </a:lnTo>
                    <a:lnTo>
                      <a:pt x="476" y="72"/>
                    </a:lnTo>
                    <a:lnTo>
                      <a:pt x="460" y="76"/>
                    </a:lnTo>
                    <a:lnTo>
                      <a:pt x="446" y="80"/>
                    </a:lnTo>
                    <a:lnTo>
                      <a:pt x="432" y="86"/>
                    </a:lnTo>
                    <a:lnTo>
                      <a:pt x="418" y="91"/>
                    </a:lnTo>
                    <a:lnTo>
                      <a:pt x="404" y="97"/>
                    </a:lnTo>
                    <a:lnTo>
                      <a:pt x="391" y="104"/>
                    </a:lnTo>
                    <a:lnTo>
                      <a:pt x="379" y="111"/>
                    </a:lnTo>
                    <a:lnTo>
                      <a:pt x="366" y="119"/>
                    </a:lnTo>
                    <a:lnTo>
                      <a:pt x="353" y="126"/>
                    </a:lnTo>
                    <a:lnTo>
                      <a:pt x="341" y="134"/>
                    </a:lnTo>
                    <a:lnTo>
                      <a:pt x="330" y="144"/>
                    </a:lnTo>
                    <a:lnTo>
                      <a:pt x="318" y="154"/>
                    </a:lnTo>
                    <a:lnTo>
                      <a:pt x="308" y="163"/>
                    </a:lnTo>
                    <a:lnTo>
                      <a:pt x="297" y="174"/>
                    </a:lnTo>
                    <a:lnTo>
                      <a:pt x="286" y="184"/>
                    </a:lnTo>
                    <a:lnTo>
                      <a:pt x="277" y="195"/>
                    </a:lnTo>
                    <a:lnTo>
                      <a:pt x="267" y="207"/>
                    </a:lnTo>
                    <a:lnTo>
                      <a:pt x="258" y="218"/>
                    </a:lnTo>
                    <a:lnTo>
                      <a:pt x="249" y="231"/>
                    </a:lnTo>
                    <a:lnTo>
                      <a:pt x="241" y="243"/>
                    </a:lnTo>
                    <a:lnTo>
                      <a:pt x="233" y="257"/>
                    </a:lnTo>
                    <a:lnTo>
                      <a:pt x="219" y="283"/>
                    </a:lnTo>
                    <a:lnTo>
                      <a:pt x="206" y="313"/>
                    </a:lnTo>
                    <a:lnTo>
                      <a:pt x="194" y="341"/>
                    </a:lnTo>
                    <a:lnTo>
                      <a:pt x="184" y="372"/>
                    </a:lnTo>
                    <a:lnTo>
                      <a:pt x="175" y="402"/>
                    </a:lnTo>
                    <a:lnTo>
                      <a:pt x="168" y="434"/>
                    </a:lnTo>
                    <a:lnTo>
                      <a:pt x="162" y="466"/>
                    </a:lnTo>
                    <a:lnTo>
                      <a:pt x="159" y="497"/>
                    </a:lnTo>
                    <a:lnTo>
                      <a:pt x="156" y="530"/>
                    </a:lnTo>
                    <a:lnTo>
                      <a:pt x="156" y="564"/>
                    </a:lnTo>
                    <a:lnTo>
                      <a:pt x="156" y="600"/>
                    </a:lnTo>
                    <a:lnTo>
                      <a:pt x="159" y="635"/>
                    </a:lnTo>
                    <a:lnTo>
                      <a:pt x="162" y="669"/>
                    </a:lnTo>
                    <a:lnTo>
                      <a:pt x="169" y="702"/>
                    </a:lnTo>
                    <a:lnTo>
                      <a:pt x="176" y="734"/>
                    </a:lnTo>
                    <a:lnTo>
                      <a:pt x="185" y="765"/>
                    </a:lnTo>
                    <a:lnTo>
                      <a:pt x="195" y="795"/>
                    </a:lnTo>
                    <a:lnTo>
                      <a:pt x="208" y="824"/>
                    </a:lnTo>
                    <a:lnTo>
                      <a:pt x="222" y="851"/>
                    </a:lnTo>
                    <a:lnTo>
                      <a:pt x="237" y="877"/>
                    </a:lnTo>
                    <a:lnTo>
                      <a:pt x="254" y="902"/>
                    </a:lnTo>
                    <a:lnTo>
                      <a:pt x="273" y="924"/>
                    </a:lnTo>
                    <a:lnTo>
                      <a:pt x="292" y="945"/>
                    </a:lnTo>
                    <a:lnTo>
                      <a:pt x="313" y="964"/>
                    </a:lnTo>
                    <a:lnTo>
                      <a:pt x="335" y="983"/>
                    </a:lnTo>
                    <a:lnTo>
                      <a:pt x="358" y="998"/>
                    </a:lnTo>
                    <a:lnTo>
                      <a:pt x="383" y="1013"/>
                    </a:lnTo>
                    <a:lnTo>
                      <a:pt x="408" y="1026"/>
                    </a:lnTo>
                    <a:lnTo>
                      <a:pt x="435" y="1037"/>
                    </a:lnTo>
                    <a:lnTo>
                      <a:pt x="461" y="1045"/>
                    </a:lnTo>
                    <a:lnTo>
                      <a:pt x="489" y="1052"/>
                    </a:lnTo>
                    <a:lnTo>
                      <a:pt x="517" y="1056"/>
                    </a:lnTo>
                    <a:lnTo>
                      <a:pt x="547" y="1059"/>
                    </a:lnTo>
                    <a:lnTo>
                      <a:pt x="577" y="1060"/>
                    </a:lnTo>
                    <a:lnTo>
                      <a:pt x="597" y="1060"/>
                    </a:lnTo>
                    <a:lnTo>
                      <a:pt x="616" y="1059"/>
                    </a:lnTo>
                    <a:lnTo>
                      <a:pt x="635" y="1057"/>
                    </a:lnTo>
                    <a:lnTo>
                      <a:pt x="653" y="1055"/>
                    </a:lnTo>
                    <a:lnTo>
                      <a:pt x="671" y="1050"/>
                    </a:lnTo>
                    <a:lnTo>
                      <a:pt x="690" y="1047"/>
                    </a:lnTo>
                    <a:lnTo>
                      <a:pt x="707" y="1042"/>
                    </a:lnTo>
                    <a:lnTo>
                      <a:pt x="725" y="1037"/>
                    </a:lnTo>
                    <a:lnTo>
                      <a:pt x="758" y="1025"/>
                    </a:lnTo>
                    <a:lnTo>
                      <a:pt x="787" y="1012"/>
                    </a:lnTo>
                    <a:lnTo>
                      <a:pt x="815" y="998"/>
                    </a:lnTo>
                    <a:lnTo>
                      <a:pt x="839" y="985"/>
                    </a:lnTo>
                    <a:lnTo>
                      <a:pt x="860" y="971"/>
                    </a:lnTo>
                    <a:lnTo>
                      <a:pt x="880" y="957"/>
                    </a:lnTo>
                    <a:lnTo>
                      <a:pt x="897" y="944"/>
                    </a:lnTo>
                    <a:lnTo>
                      <a:pt x="911" y="934"/>
                    </a:lnTo>
                    <a:lnTo>
                      <a:pt x="903" y="1031"/>
                    </a:lnTo>
                    <a:lnTo>
                      <a:pt x="880" y="1046"/>
                    </a:lnTo>
                    <a:lnTo>
                      <a:pt x="854" y="1060"/>
                    </a:lnTo>
                    <a:lnTo>
                      <a:pt x="827" y="1073"/>
                    </a:lnTo>
                    <a:lnTo>
                      <a:pt x="799" y="1084"/>
                    </a:lnTo>
                    <a:lnTo>
                      <a:pt x="771" y="1093"/>
                    </a:lnTo>
                    <a:lnTo>
                      <a:pt x="742" y="1100"/>
                    </a:lnTo>
                    <a:lnTo>
                      <a:pt x="713" y="1107"/>
                    </a:lnTo>
                    <a:lnTo>
                      <a:pt x="683" y="1112"/>
                    </a:lnTo>
                    <a:lnTo>
                      <a:pt x="651" y="1116"/>
                    </a:lnTo>
                    <a:lnTo>
                      <a:pt x="619" y="1119"/>
                    </a:lnTo>
                    <a:lnTo>
                      <a:pt x="587" y="1122"/>
                    </a:lnTo>
                    <a:lnTo>
                      <a:pt x="554" y="1122"/>
                    </a:lnTo>
                    <a:lnTo>
                      <a:pt x="524" y="1122"/>
                    </a:lnTo>
                    <a:lnTo>
                      <a:pt x="492" y="1119"/>
                    </a:lnTo>
                    <a:lnTo>
                      <a:pt x="462" y="1116"/>
                    </a:lnTo>
                    <a:lnTo>
                      <a:pt x="433" y="1112"/>
                    </a:lnTo>
                    <a:lnTo>
                      <a:pt x="404" y="1107"/>
                    </a:lnTo>
                    <a:lnTo>
                      <a:pt x="376" y="1099"/>
                    </a:lnTo>
                    <a:lnTo>
                      <a:pt x="349" y="1092"/>
                    </a:lnTo>
                    <a:lnTo>
                      <a:pt x="323" y="1082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35"/>
              <p:cNvSpPr>
                <a:spLocks noEditPoints="1"/>
              </p:cNvSpPr>
              <p:nvPr userDrawn="1"/>
            </p:nvSpPr>
            <p:spPr bwMode="auto">
              <a:xfrm>
                <a:off x="1938" y="1335"/>
                <a:ext cx="59" cy="68"/>
              </a:xfrm>
              <a:custGeom>
                <a:avLst/>
                <a:gdLst/>
                <a:ahLst/>
                <a:cxnLst>
                  <a:cxn ang="0">
                    <a:pos x="229" y="777"/>
                  </a:cxn>
                  <a:cxn ang="0">
                    <a:pos x="184" y="901"/>
                  </a:cxn>
                  <a:cxn ang="0">
                    <a:pos x="147" y="998"/>
                  </a:cxn>
                  <a:cxn ang="0">
                    <a:pos x="114" y="1104"/>
                  </a:cxn>
                  <a:cxn ang="0">
                    <a:pos x="88" y="1101"/>
                  </a:cxn>
                  <a:cxn ang="0">
                    <a:pos x="80" y="1100"/>
                  </a:cxn>
                  <a:cxn ang="0">
                    <a:pos x="72" y="1100"/>
                  </a:cxn>
                  <a:cxn ang="0">
                    <a:pos x="54" y="1098"/>
                  </a:cxn>
                  <a:cxn ang="0">
                    <a:pos x="36" y="1098"/>
                  </a:cxn>
                  <a:cxn ang="0">
                    <a:pos x="23" y="1100"/>
                  </a:cxn>
                  <a:cxn ang="0">
                    <a:pos x="0" y="1104"/>
                  </a:cxn>
                  <a:cxn ang="0">
                    <a:pos x="491" y="0"/>
                  </a:cxn>
                  <a:cxn ang="0">
                    <a:pos x="528" y="0"/>
                  </a:cxn>
                  <a:cxn ang="0">
                    <a:pos x="1001" y="1104"/>
                  </a:cxn>
                  <a:cxn ang="0">
                    <a:pos x="968" y="1101"/>
                  </a:cxn>
                  <a:cxn ang="0">
                    <a:pos x="957" y="1101"/>
                  </a:cxn>
                  <a:cxn ang="0">
                    <a:pos x="953" y="1100"/>
                  </a:cxn>
                  <a:cxn ang="0">
                    <a:pos x="944" y="1100"/>
                  </a:cxn>
                  <a:cxn ang="0">
                    <a:pos x="919" y="1098"/>
                  </a:cxn>
                  <a:cxn ang="0">
                    <a:pos x="893" y="1098"/>
                  </a:cxn>
                  <a:cxn ang="0">
                    <a:pos x="871" y="1100"/>
                  </a:cxn>
                  <a:cxn ang="0">
                    <a:pos x="836" y="1104"/>
                  </a:cxn>
                  <a:cxn ang="0">
                    <a:pos x="819" y="1057"/>
                  </a:cxn>
                  <a:cxn ang="0">
                    <a:pos x="804" y="1018"/>
                  </a:cxn>
                  <a:cxn ang="0">
                    <a:pos x="793" y="985"/>
                  </a:cxn>
                  <a:cxn ang="0">
                    <a:pos x="782" y="958"/>
                  </a:cxn>
                  <a:cxn ang="0">
                    <a:pos x="777" y="941"/>
                  </a:cxn>
                  <a:cxn ang="0">
                    <a:pos x="769" y="922"/>
                  </a:cxn>
                  <a:cxn ang="0">
                    <a:pos x="762" y="902"/>
                  </a:cxn>
                  <a:cxn ang="0">
                    <a:pos x="753" y="879"/>
                  </a:cxn>
                  <a:cxn ang="0">
                    <a:pos x="743" y="854"/>
                  </a:cxn>
                  <a:cxn ang="0">
                    <a:pos x="733" y="830"/>
                  </a:cxn>
                  <a:cxn ang="0">
                    <a:pos x="724" y="805"/>
                  </a:cxn>
                  <a:cxn ang="0">
                    <a:pos x="713" y="780"/>
                  </a:cxn>
                  <a:cxn ang="0">
                    <a:pos x="703" y="754"/>
                  </a:cxn>
                  <a:cxn ang="0">
                    <a:pos x="692" y="729"/>
                  </a:cxn>
                  <a:cxn ang="0">
                    <a:pos x="682" y="703"/>
                  </a:cxn>
                  <a:cxn ang="0">
                    <a:pos x="670" y="677"/>
                  </a:cxn>
                  <a:cxn ang="0">
                    <a:pos x="269" y="677"/>
                  </a:cxn>
                  <a:cxn ang="0">
                    <a:pos x="229" y="777"/>
                  </a:cxn>
                  <a:cxn ang="0">
                    <a:pos x="646" y="610"/>
                  </a:cxn>
                  <a:cxn ang="0">
                    <a:pos x="472" y="208"/>
                  </a:cxn>
                  <a:cxn ang="0">
                    <a:pos x="299" y="610"/>
                  </a:cxn>
                  <a:cxn ang="0">
                    <a:pos x="646" y="610"/>
                  </a:cxn>
                </a:cxnLst>
                <a:rect l="0" t="0" r="r" b="b"/>
                <a:pathLst>
                  <a:path w="1001" h="1104">
                    <a:moveTo>
                      <a:pt x="229" y="777"/>
                    </a:moveTo>
                    <a:lnTo>
                      <a:pt x="184" y="901"/>
                    </a:lnTo>
                    <a:lnTo>
                      <a:pt x="147" y="998"/>
                    </a:lnTo>
                    <a:lnTo>
                      <a:pt x="114" y="1104"/>
                    </a:lnTo>
                    <a:lnTo>
                      <a:pt x="88" y="1101"/>
                    </a:lnTo>
                    <a:lnTo>
                      <a:pt x="80" y="1100"/>
                    </a:lnTo>
                    <a:lnTo>
                      <a:pt x="72" y="1100"/>
                    </a:lnTo>
                    <a:lnTo>
                      <a:pt x="54" y="1098"/>
                    </a:lnTo>
                    <a:lnTo>
                      <a:pt x="36" y="1098"/>
                    </a:lnTo>
                    <a:lnTo>
                      <a:pt x="23" y="1100"/>
                    </a:lnTo>
                    <a:lnTo>
                      <a:pt x="0" y="1104"/>
                    </a:lnTo>
                    <a:lnTo>
                      <a:pt x="491" y="0"/>
                    </a:lnTo>
                    <a:lnTo>
                      <a:pt x="528" y="0"/>
                    </a:lnTo>
                    <a:lnTo>
                      <a:pt x="1001" y="1104"/>
                    </a:lnTo>
                    <a:lnTo>
                      <a:pt x="968" y="1101"/>
                    </a:lnTo>
                    <a:lnTo>
                      <a:pt x="957" y="1101"/>
                    </a:lnTo>
                    <a:lnTo>
                      <a:pt x="953" y="1100"/>
                    </a:lnTo>
                    <a:lnTo>
                      <a:pt x="944" y="1100"/>
                    </a:lnTo>
                    <a:lnTo>
                      <a:pt x="919" y="1098"/>
                    </a:lnTo>
                    <a:lnTo>
                      <a:pt x="893" y="1098"/>
                    </a:lnTo>
                    <a:lnTo>
                      <a:pt x="871" y="1100"/>
                    </a:lnTo>
                    <a:lnTo>
                      <a:pt x="836" y="1104"/>
                    </a:lnTo>
                    <a:lnTo>
                      <a:pt x="819" y="1057"/>
                    </a:lnTo>
                    <a:lnTo>
                      <a:pt x="804" y="1018"/>
                    </a:lnTo>
                    <a:lnTo>
                      <a:pt x="793" y="985"/>
                    </a:lnTo>
                    <a:lnTo>
                      <a:pt x="782" y="958"/>
                    </a:lnTo>
                    <a:lnTo>
                      <a:pt x="777" y="941"/>
                    </a:lnTo>
                    <a:lnTo>
                      <a:pt x="769" y="922"/>
                    </a:lnTo>
                    <a:lnTo>
                      <a:pt x="762" y="902"/>
                    </a:lnTo>
                    <a:lnTo>
                      <a:pt x="753" y="879"/>
                    </a:lnTo>
                    <a:lnTo>
                      <a:pt x="743" y="854"/>
                    </a:lnTo>
                    <a:lnTo>
                      <a:pt x="733" y="830"/>
                    </a:lnTo>
                    <a:lnTo>
                      <a:pt x="724" y="805"/>
                    </a:lnTo>
                    <a:lnTo>
                      <a:pt x="713" y="780"/>
                    </a:lnTo>
                    <a:lnTo>
                      <a:pt x="703" y="754"/>
                    </a:lnTo>
                    <a:lnTo>
                      <a:pt x="692" y="729"/>
                    </a:lnTo>
                    <a:lnTo>
                      <a:pt x="682" y="703"/>
                    </a:lnTo>
                    <a:lnTo>
                      <a:pt x="670" y="677"/>
                    </a:lnTo>
                    <a:lnTo>
                      <a:pt x="269" y="677"/>
                    </a:lnTo>
                    <a:lnTo>
                      <a:pt x="229" y="777"/>
                    </a:lnTo>
                    <a:close/>
                    <a:moveTo>
                      <a:pt x="646" y="610"/>
                    </a:moveTo>
                    <a:lnTo>
                      <a:pt x="472" y="208"/>
                    </a:lnTo>
                    <a:lnTo>
                      <a:pt x="299" y="610"/>
                    </a:lnTo>
                    <a:lnTo>
                      <a:pt x="646" y="61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36"/>
              <p:cNvSpPr>
                <a:spLocks noEditPoints="1"/>
              </p:cNvSpPr>
              <p:nvPr userDrawn="1"/>
            </p:nvSpPr>
            <p:spPr bwMode="auto">
              <a:xfrm>
                <a:off x="1893" y="1336"/>
                <a:ext cx="40" cy="64"/>
              </a:xfrm>
              <a:custGeom>
                <a:avLst/>
                <a:gdLst/>
                <a:ahLst/>
                <a:cxnLst>
                  <a:cxn ang="0">
                    <a:pos x="233" y="587"/>
                  </a:cxn>
                  <a:cxn ang="0">
                    <a:pos x="194" y="586"/>
                  </a:cxn>
                  <a:cxn ang="0">
                    <a:pos x="139" y="584"/>
                  </a:cxn>
                  <a:cxn ang="0">
                    <a:pos x="99" y="1076"/>
                  </a:cxn>
                  <a:cxn ang="0">
                    <a:pos x="37" y="1076"/>
                  </a:cxn>
                  <a:cxn ang="0">
                    <a:pos x="283" y="0"/>
                  </a:cxn>
                  <a:cxn ang="0">
                    <a:pos x="388" y="3"/>
                  </a:cxn>
                  <a:cxn ang="0">
                    <a:pos x="475" y="13"/>
                  </a:cxn>
                  <a:cxn ang="0">
                    <a:pos x="544" y="31"/>
                  </a:cxn>
                  <a:cxn ang="0">
                    <a:pos x="599" y="56"/>
                  </a:cxn>
                  <a:cxn ang="0">
                    <a:pos x="640" y="91"/>
                  </a:cxn>
                  <a:cxn ang="0">
                    <a:pos x="667" y="136"/>
                  </a:cxn>
                  <a:cxn ang="0">
                    <a:pos x="683" y="192"/>
                  </a:cxn>
                  <a:cxn ang="0">
                    <a:pos x="689" y="258"/>
                  </a:cxn>
                  <a:cxn ang="0">
                    <a:pos x="683" y="325"/>
                  </a:cxn>
                  <a:cxn ang="0">
                    <a:pos x="667" y="382"/>
                  </a:cxn>
                  <a:cxn ang="0">
                    <a:pos x="642" y="431"/>
                  </a:cxn>
                  <a:cxn ang="0">
                    <a:pos x="605" y="473"/>
                  </a:cxn>
                  <a:cxn ang="0">
                    <a:pos x="559" y="507"/>
                  </a:cxn>
                  <a:cxn ang="0">
                    <a:pos x="501" y="537"/>
                  </a:cxn>
                  <a:cxn ang="0">
                    <a:pos x="432" y="560"/>
                  </a:cxn>
                  <a:cxn ang="0">
                    <a:pos x="351" y="580"/>
                  </a:cxn>
                  <a:cxn ang="0">
                    <a:pos x="323" y="585"/>
                  </a:cxn>
                  <a:cxn ang="0">
                    <a:pos x="286" y="588"/>
                  </a:cxn>
                  <a:cxn ang="0">
                    <a:pos x="246" y="588"/>
                  </a:cxn>
                  <a:cxn ang="0">
                    <a:pos x="224" y="524"/>
                  </a:cxn>
                  <a:cxn ang="0">
                    <a:pos x="260" y="522"/>
                  </a:cxn>
                  <a:cxn ang="0">
                    <a:pos x="293" y="521"/>
                  </a:cxn>
                  <a:cxn ang="0">
                    <a:pos x="350" y="513"/>
                  </a:cxn>
                  <a:cxn ang="0">
                    <a:pos x="399" y="496"/>
                  </a:cxn>
                  <a:cxn ang="0">
                    <a:pos x="442" y="471"/>
                  </a:cxn>
                  <a:cxn ang="0">
                    <a:pos x="478" y="442"/>
                  </a:cxn>
                  <a:cxn ang="0">
                    <a:pos x="506" y="406"/>
                  </a:cxn>
                  <a:cxn ang="0">
                    <a:pos x="528" y="363"/>
                  </a:cxn>
                  <a:cxn ang="0">
                    <a:pos x="539" y="317"/>
                  </a:cxn>
                  <a:cxn ang="0">
                    <a:pos x="544" y="266"/>
                  </a:cxn>
                  <a:cxn ang="0">
                    <a:pos x="541" y="227"/>
                  </a:cxn>
                  <a:cxn ang="0">
                    <a:pos x="534" y="191"/>
                  </a:cxn>
                  <a:cxn ang="0">
                    <a:pos x="520" y="157"/>
                  </a:cxn>
                  <a:cxn ang="0">
                    <a:pos x="501" y="127"/>
                  </a:cxn>
                  <a:cxn ang="0">
                    <a:pos x="476" y="103"/>
                  </a:cxn>
                  <a:cxn ang="0">
                    <a:pos x="445" y="84"/>
                  </a:cxn>
                  <a:cxn ang="0">
                    <a:pos x="409" y="70"/>
                  </a:cxn>
                  <a:cxn ang="0">
                    <a:pos x="366" y="64"/>
                  </a:cxn>
                  <a:cxn ang="0">
                    <a:pos x="337" y="62"/>
                  </a:cxn>
                  <a:cxn ang="0">
                    <a:pos x="281" y="60"/>
                  </a:cxn>
                  <a:cxn ang="0">
                    <a:pos x="139" y="60"/>
                  </a:cxn>
                </a:cxnLst>
                <a:rect l="0" t="0" r="r" b="b"/>
                <a:pathLst>
                  <a:path w="689" h="1080">
                    <a:moveTo>
                      <a:pt x="246" y="588"/>
                    </a:moveTo>
                    <a:lnTo>
                      <a:pt x="241" y="588"/>
                    </a:lnTo>
                    <a:lnTo>
                      <a:pt x="233" y="587"/>
                    </a:lnTo>
                    <a:lnTo>
                      <a:pt x="226" y="587"/>
                    </a:lnTo>
                    <a:lnTo>
                      <a:pt x="219" y="586"/>
                    </a:lnTo>
                    <a:lnTo>
                      <a:pt x="194" y="586"/>
                    </a:lnTo>
                    <a:lnTo>
                      <a:pt x="188" y="584"/>
                    </a:lnTo>
                    <a:lnTo>
                      <a:pt x="183" y="584"/>
                    </a:lnTo>
                    <a:lnTo>
                      <a:pt x="139" y="584"/>
                    </a:lnTo>
                    <a:lnTo>
                      <a:pt x="139" y="1080"/>
                    </a:lnTo>
                    <a:lnTo>
                      <a:pt x="110" y="1077"/>
                    </a:lnTo>
                    <a:lnTo>
                      <a:pt x="99" y="1076"/>
                    </a:lnTo>
                    <a:lnTo>
                      <a:pt x="91" y="1076"/>
                    </a:lnTo>
                    <a:lnTo>
                      <a:pt x="69" y="1074"/>
                    </a:lnTo>
                    <a:lnTo>
                      <a:pt x="37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283" y="0"/>
                    </a:lnTo>
                    <a:lnTo>
                      <a:pt x="320" y="0"/>
                    </a:lnTo>
                    <a:lnTo>
                      <a:pt x="355" y="1"/>
                    </a:lnTo>
                    <a:lnTo>
                      <a:pt x="388" y="3"/>
                    </a:lnTo>
                    <a:lnTo>
                      <a:pt x="418" y="5"/>
                    </a:lnTo>
                    <a:lnTo>
                      <a:pt x="447" y="10"/>
                    </a:lnTo>
                    <a:lnTo>
                      <a:pt x="475" y="13"/>
                    </a:lnTo>
                    <a:lnTo>
                      <a:pt x="499" y="18"/>
                    </a:lnTo>
                    <a:lnTo>
                      <a:pt x="522" y="24"/>
                    </a:lnTo>
                    <a:lnTo>
                      <a:pt x="544" y="31"/>
                    </a:lnTo>
                    <a:lnTo>
                      <a:pt x="564" y="38"/>
                    </a:lnTo>
                    <a:lnTo>
                      <a:pt x="582" y="47"/>
                    </a:lnTo>
                    <a:lnTo>
                      <a:pt x="599" y="56"/>
                    </a:lnTo>
                    <a:lnTo>
                      <a:pt x="613" y="67"/>
                    </a:lnTo>
                    <a:lnTo>
                      <a:pt x="627" y="79"/>
                    </a:lnTo>
                    <a:lnTo>
                      <a:pt x="640" y="91"/>
                    </a:lnTo>
                    <a:lnTo>
                      <a:pt x="650" y="104"/>
                    </a:lnTo>
                    <a:lnTo>
                      <a:pt x="659" y="120"/>
                    </a:lnTo>
                    <a:lnTo>
                      <a:pt x="667" y="136"/>
                    </a:lnTo>
                    <a:lnTo>
                      <a:pt x="674" y="153"/>
                    </a:lnTo>
                    <a:lnTo>
                      <a:pt x="679" y="172"/>
                    </a:lnTo>
                    <a:lnTo>
                      <a:pt x="683" y="192"/>
                    </a:lnTo>
                    <a:lnTo>
                      <a:pt x="687" y="212"/>
                    </a:lnTo>
                    <a:lnTo>
                      <a:pt x="689" y="235"/>
                    </a:lnTo>
                    <a:lnTo>
                      <a:pt x="689" y="258"/>
                    </a:lnTo>
                    <a:lnTo>
                      <a:pt x="689" y="281"/>
                    </a:lnTo>
                    <a:lnTo>
                      <a:pt x="687" y="304"/>
                    </a:lnTo>
                    <a:lnTo>
                      <a:pt x="683" y="325"/>
                    </a:lnTo>
                    <a:lnTo>
                      <a:pt x="679" y="345"/>
                    </a:lnTo>
                    <a:lnTo>
                      <a:pt x="674" y="364"/>
                    </a:lnTo>
                    <a:lnTo>
                      <a:pt x="667" y="382"/>
                    </a:lnTo>
                    <a:lnTo>
                      <a:pt x="660" y="400"/>
                    </a:lnTo>
                    <a:lnTo>
                      <a:pt x="652" y="416"/>
                    </a:lnTo>
                    <a:lnTo>
                      <a:pt x="642" y="431"/>
                    </a:lnTo>
                    <a:lnTo>
                      <a:pt x="630" y="446"/>
                    </a:lnTo>
                    <a:lnTo>
                      <a:pt x="619" y="460"/>
                    </a:lnTo>
                    <a:lnTo>
                      <a:pt x="605" y="473"/>
                    </a:lnTo>
                    <a:lnTo>
                      <a:pt x="591" y="485"/>
                    </a:lnTo>
                    <a:lnTo>
                      <a:pt x="575" y="497"/>
                    </a:lnTo>
                    <a:lnTo>
                      <a:pt x="559" y="507"/>
                    </a:lnTo>
                    <a:lnTo>
                      <a:pt x="541" y="518"/>
                    </a:lnTo>
                    <a:lnTo>
                      <a:pt x="522" y="528"/>
                    </a:lnTo>
                    <a:lnTo>
                      <a:pt x="501" y="537"/>
                    </a:lnTo>
                    <a:lnTo>
                      <a:pt x="480" y="546"/>
                    </a:lnTo>
                    <a:lnTo>
                      <a:pt x="457" y="553"/>
                    </a:lnTo>
                    <a:lnTo>
                      <a:pt x="432" y="560"/>
                    </a:lnTo>
                    <a:lnTo>
                      <a:pt x="407" y="568"/>
                    </a:lnTo>
                    <a:lnTo>
                      <a:pt x="379" y="574"/>
                    </a:lnTo>
                    <a:lnTo>
                      <a:pt x="351" y="580"/>
                    </a:lnTo>
                    <a:lnTo>
                      <a:pt x="343" y="582"/>
                    </a:lnTo>
                    <a:lnTo>
                      <a:pt x="334" y="584"/>
                    </a:lnTo>
                    <a:lnTo>
                      <a:pt x="323" y="585"/>
                    </a:lnTo>
                    <a:lnTo>
                      <a:pt x="310" y="586"/>
                    </a:lnTo>
                    <a:lnTo>
                      <a:pt x="299" y="587"/>
                    </a:lnTo>
                    <a:lnTo>
                      <a:pt x="286" y="588"/>
                    </a:lnTo>
                    <a:lnTo>
                      <a:pt x="273" y="588"/>
                    </a:lnTo>
                    <a:lnTo>
                      <a:pt x="260" y="588"/>
                    </a:lnTo>
                    <a:lnTo>
                      <a:pt x="246" y="588"/>
                    </a:lnTo>
                    <a:close/>
                    <a:moveTo>
                      <a:pt x="211" y="525"/>
                    </a:moveTo>
                    <a:lnTo>
                      <a:pt x="216" y="525"/>
                    </a:lnTo>
                    <a:lnTo>
                      <a:pt x="224" y="524"/>
                    </a:lnTo>
                    <a:lnTo>
                      <a:pt x="233" y="523"/>
                    </a:lnTo>
                    <a:lnTo>
                      <a:pt x="246" y="522"/>
                    </a:lnTo>
                    <a:lnTo>
                      <a:pt x="260" y="522"/>
                    </a:lnTo>
                    <a:lnTo>
                      <a:pt x="272" y="522"/>
                    </a:lnTo>
                    <a:lnTo>
                      <a:pt x="283" y="521"/>
                    </a:lnTo>
                    <a:lnTo>
                      <a:pt x="293" y="521"/>
                    </a:lnTo>
                    <a:lnTo>
                      <a:pt x="313" y="519"/>
                    </a:lnTo>
                    <a:lnTo>
                      <a:pt x="332" y="516"/>
                    </a:lnTo>
                    <a:lnTo>
                      <a:pt x="350" y="513"/>
                    </a:lnTo>
                    <a:lnTo>
                      <a:pt x="367" y="507"/>
                    </a:lnTo>
                    <a:lnTo>
                      <a:pt x="384" y="502"/>
                    </a:lnTo>
                    <a:lnTo>
                      <a:pt x="399" y="496"/>
                    </a:lnTo>
                    <a:lnTo>
                      <a:pt x="414" y="488"/>
                    </a:lnTo>
                    <a:lnTo>
                      <a:pt x="429" y="480"/>
                    </a:lnTo>
                    <a:lnTo>
                      <a:pt x="442" y="471"/>
                    </a:lnTo>
                    <a:lnTo>
                      <a:pt x="455" y="462"/>
                    </a:lnTo>
                    <a:lnTo>
                      <a:pt x="466" y="452"/>
                    </a:lnTo>
                    <a:lnTo>
                      <a:pt x="478" y="442"/>
                    </a:lnTo>
                    <a:lnTo>
                      <a:pt x="488" y="430"/>
                    </a:lnTo>
                    <a:lnTo>
                      <a:pt x="498" y="418"/>
                    </a:lnTo>
                    <a:lnTo>
                      <a:pt x="506" y="406"/>
                    </a:lnTo>
                    <a:lnTo>
                      <a:pt x="515" y="392"/>
                    </a:lnTo>
                    <a:lnTo>
                      <a:pt x="521" y="378"/>
                    </a:lnTo>
                    <a:lnTo>
                      <a:pt x="528" y="363"/>
                    </a:lnTo>
                    <a:lnTo>
                      <a:pt x="533" y="348"/>
                    </a:lnTo>
                    <a:lnTo>
                      <a:pt x="536" y="333"/>
                    </a:lnTo>
                    <a:lnTo>
                      <a:pt x="539" y="317"/>
                    </a:lnTo>
                    <a:lnTo>
                      <a:pt x="542" y="300"/>
                    </a:lnTo>
                    <a:lnTo>
                      <a:pt x="544" y="283"/>
                    </a:lnTo>
                    <a:lnTo>
                      <a:pt x="544" y="266"/>
                    </a:lnTo>
                    <a:lnTo>
                      <a:pt x="544" y="254"/>
                    </a:lnTo>
                    <a:lnTo>
                      <a:pt x="542" y="240"/>
                    </a:lnTo>
                    <a:lnTo>
                      <a:pt x="541" y="227"/>
                    </a:lnTo>
                    <a:lnTo>
                      <a:pt x="539" y="216"/>
                    </a:lnTo>
                    <a:lnTo>
                      <a:pt x="537" y="203"/>
                    </a:lnTo>
                    <a:lnTo>
                      <a:pt x="534" y="191"/>
                    </a:lnTo>
                    <a:lnTo>
                      <a:pt x="530" y="179"/>
                    </a:lnTo>
                    <a:lnTo>
                      <a:pt x="525" y="168"/>
                    </a:lnTo>
                    <a:lnTo>
                      <a:pt x="520" y="157"/>
                    </a:lnTo>
                    <a:lnTo>
                      <a:pt x="514" y="147"/>
                    </a:lnTo>
                    <a:lnTo>
                      <a:pt x="507" y="137"/>
                    </a:lnTo>
                    <a:lnTo>
                      <a:pt x="501" y="127"/>
                    </a:lnTo>
                    <a:lnTo>
                      <a:pt x="493" y="119"/>
                    </a:lnTo>
                    <a:lnTo>
                      <a:pt x="485" y="110"/>
                    </a:lnTo>
                    <a:lnTo>
                      <a:pt x="476" y="103"/>
                    </a:lnTo>
                    <a:lnTo>
                      <a:pt x="466" y="96"/>
                    </a:lnTo>
                    <a:lnTo>
                      <a:pt x="456" y="89"/>
                    </a:lnTo>
                    <a:lnTo>
                      <a:pt x="445" y="84"/>
                    </a:lnTo>
                    <a:lnTo>
                      <a:pt x="433" y="79"/>
                    </a:lnTo>
                    <a:lnTo>
                      <a:pt x="422" y="74"/>
                    </a:lnTo>
                    <a:lnTo>
                      <a:pt x="409" y="70"/>
                    </a:lnTo>
                    <a:lnTo>
                      <a:pt x="395" y="67"/>
                    </a:lnTo>
                    <a:lnTo>
                      <a:pt x="380" y="65"/>
                    </a:lnTo>
                    <a:lnTo>
                      <a:pt x="366" y="64"/>
                    </a:lnTo>
                    <a:lnTo>
                      <a:pt x="360" y="63"/>
                    </a:lnTo>
                    <a:lnTo>
                      <a:pt x="351" y="63"/>
                    </a:lnTo>
                    <a:lnTo>
                      <a:pt x="337" y="62"/>
                    </a:lnTo>
                    <a:lnTo>
                      <a:pt x="319" y="61"/>
                    </a:lnTo>
                    <a:lnTo>
                      <a:pt x="300" y="61"/>
                    </a:lnTo>
                    <a:lnTo>
                      <a:pt x="281" y="60"/>
                    </a:lnTo>
                    <a:lnTo>
                      <a:pt x="262" y="60"/>
                    </a:lnTo>
                    <a:lnTo>
                      <a:pt x="244" y="60"/>
                    </a:lnTo>
                    <a:lnTo>
                      <a:pt x="139" y="60"/>
                    </a:lnTo>
                    <a:lnTo>
                      <a:pt x="139" y="521"/>
                    </a:lnTo>
                    <a:lnTo>
                      <a:pt x="211" y="525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37"/>
              <p:cNvSpPr>
                <a:spLocks/>
              </p:cNvSpPr>
              <p:nvPr userDrawn="1"/>
            </p:nvSpPr>
            <p:spPr bwMode="auto">
              <a:xfrm>
                <a:off x="1836" y="1336"/>
                <a:ext cx="47" cy="64"/>
              </a:xfrm>
              <a:custGeom>
                <a:avLst/>
                <a:gdLst/>
                <a:ahLst/>
                <a:cxnLst>
                  <a:cxn ang="0">
                    <a:pos x="139" y="530"/>
                  </a:cxn>
                  <a:cxn ang="0">
                    <a:pos x="139" y="1081"/>
                  </a:cxn>
                  <a:cxn ang="0">
                    <a:pos x="111" y="1078"/>
                  </a:cxn>
                  <a:cxn ang="0">
                    <a:pos x="99" y="1077"/>
                  </a:cxn>
                  <a:cxn ang="0">
                    <a:pos x="92" y="1077"/>
                  </a:cxn>
                  <a:cxn ang="0">
                    <a:pos x="69" y="1075"/>
                  </a:cxn>
                  <a:cxn ang="0">
                    <a:pos x="37" y="1077"/>
                  </a:cxn>
                  <a:cxn ang="0">
                    <a:pos x="0" y="1081"/>
                  </a:cxn>
                  <a:cxn ang="0">
                    <a:pos x="0" y="1"/>
                  </a:cxn>
                  <a:cxn ang="0">
                    <a:pos x="39" y="3"/>
                  </a:cxn>
                  <a:cxn ang="0">
                    <a:pos x="69" y="4"/>
                  </a:cxn>
                  <a:cxn ang="0">
                    <a:pos x="97" y="3"/>
                  </a:cxn>
                  <a:cxn ang="0">
                    <a:pos x="139" y="1"/>
                  </a:cxn>
                  <a:cxn ang="0">
                    <a:pos x="139" y="488"/>
                  </a:cxn>
                  <a:cxn ang="0">
                    <a:pos x="143" y="490"/>
                  </a:cxn>
                  <a:cxn ang="0">
                    <a:pos x="147" y="491"/>
                  </a:cxn>
                  <a:cxn ang="0">
                    <a:pos x="154" y="490"/>
                  </a:cxn>
                  <a:cxn ang="0">
                    <a:pos x="161" y="488"/>
                  </a:cxn>
                  <a:cxn ang="0">
                    <a:pos x="170" y="484"/>
                  </a:cxn>
                  <a:cxn ang="0">
                    <a:pos x="178" y="479"/>
                  </a:cxn>
                  <a:cxn ang="0">
                    <a:pos x="185" y="473"/>
                  </a:cxn>
                  <a:cxn ang="0">
                    <a:pos x="194" y="466"/>
                  </a:cxn>
                  <a:cxn ang="0">
                    <a:pos x="202" y="459"/>
                  </a:cxn>
                  <a:cxn ang="0">
                    <a:pos x="212" y="450"/>
                  </a:cxn>
                  <a:cxn ang="0">
                    <a:pos x="223" y="440"/>
                  </a:cxn>
                  <a:cxn ang="0">
                    <a:pos x="234" y="429"/>
                  </a:cxn>
                  <a:cxn ang="0">
                    <a:pos x="247" y="416"/>
                  </a:cxn>
                  <a:cxn ang="0">
                    <a:pos x="262" y="402"/>
                  </a:cxn>
                  <a:cxn ang="0">
                    <a:pos x="651" y="1"/>
                  </a:cxn>
                  <a:cxn ang="0">
                    <a:pos x="686" y="3"/>
                  </a:cxn>
                  <a:cxn ang="0">
                    <a:pos x="713" y="4"/>
                  </a:cxn>
                  <a:cxn ang="0">
                    <a:pos x="737" y="3"/>
                  </a:cxn>
                  <a:cxn ang="0">
                    <a:pos x="773" y="0"/>
                  </a:cxn>
                  <a:cxn ang="0">
                    <a:pos x="416" y="345"/>
                  </a:cxn>
                  <a:cxn ang="0">
                    <a:pos x="283" y="480"/>
                  </a:cxn>
                  <a:cxn ang="0">
                    <a:pos x="416" y="630"/>
                  </a:cxn>
                  <a:cxn ang="0">
                    <a:pos x="569" y="804"/>
                  </a:cxn>
                  <a:cxn ang="0">
                    <a:pos x="666" y="915"/>
                  </a:cxn>
                  <a:cxn ang="0">
                    <a:pos x="794" y="1073"/>
                  </a:cxn>
                  <a:cxn ang="0">
                    <a:pos x="794" y="1081"/>
                  </a:cxn>
                  <a:cxn ang="0">
                    <a:pos x="759" y="1078"/>
                  </a:cxn>
                  <a:cxn ang="0">
                    <a:pos x="749" y="1078"/>
                  </a:cxn>
                  <a:cxn ang="0">
                    <a:pos x="742" y="1077"/>
                  </a:cxn>
                  <a:cxn ang="0">
                    <a:pos x="734" y="1077"/>
                  </a:cxn>
                  <a:cxn ang="0">
                    <a:pos x="707" y="1075"/>
                  </a:cxn>
                  <a:cxn ang="0">
                    <a:pos x="666" y="1077"/>
                  </a:cxn>
                  <a:cxn ang="0">
                    <a:pos x="619" y="1081"/>
                  </a:cxn>
                  <a:cxn ang="0">
                    <a:pos x="589" y="1039"/>
                  </a:cxn>
                  <a:cxn ang="0">
                    <a:pos x="561" y="1001"/>
                  </a:cxn>
                  <a:cxn ang="0">
                    <a:pos x="535" y="967"/>
                  </a:cxn>
                  <a:cxn ang="0">
                    <a:pos x="511" y="937"/>
                  </a:cxn>
                  <a:cxn ang="0">
                    <a:pos x="165" y="535"/>
                  </a:cxn>
                  <a:cxn ang="0">
                    <a:pos x="160" y="531"/>
                  </a:cxn>
                  <a:cxn ang="0">
                    <a:pos x="155" y="529"/>
                  </a:cxn>
                  <a:cxn ang="0">
                    <a:pos x="149" y="526"/>
                  </a:cxn>
                  <a:cxn ang="0">
                    <a:pos x="143" y="526"/>
                  </a:cxn>
                  <a:cxn ang="0">
                    <a:pos x="142" y="526"/>
                  </a:cxn>
                  <a:cxn ang="0">
                    <a:pos x="141" y="528"/>
                  </a:cxn>
                  <a:cxn ang="0">
                    <a:pos x="140" y="529"/>
                  </a:cxn>
                  <a:cxn ang="0">
                    <a:pos x="139" y="530"/>
                  </a:cxn>
                </a:cxnLst>
                <a:rect l="0" t="0" r="r" b="b"/>
                <a:pathLst>
                  <a:path w="794" h="1081">
                    <a:moveTo>
                      <a:pt x="139" y="530"/>
                    </a:moveTo>
                    <a:lnTo>
                      <a:pt x="139" y="1081"/>
                    </a:lnTo>
                    <a:lnTo>
                      <a:pt x="111" y="1078"/>
                    </a:lnTo>
                    <a:lnTo>
                      <a:pt x="99" y="1077"/>
                    </a:lnTo>
                    <a:lnTo>
                      <a:pt x="92" y="1077"/>
                    </a:lnTo>
                    <a:lnTo>
                      <a:pt x="69" y="1075"/>
                    </a:lnTo>
                    <a:lnTo>
                      <a:pt x="37" y="1077"/>
                    </a:lnTo>
                    <a:lnTo>
                      <a:pt x="0" y="1081"/>
                    </a:lnTo>
                    <a:lnTo>
                      <a:pt x="0" y="1"/>
                    </a:lnTo>
                    <a:lnTo>
                      <a:pt x="39" y="3"/>
                    </a:lnTo>
                    <a:lnTo>
                      <a:pt x="69" y="4"/>
                    </a:lnTo>
                    <a:lnTo>
                      <a:pt x="97" y="3"/>
                    </a:lnTo>
                    <a:lnTo>
                      <a:pt x="139" y="1"/>
                    </a:lnTo>
                    <a:lnTo>
                      <a:pt x="139" y="488"/>
                    </a:lnTo>
                    <a:lnTo>
                      <a:pt x="143" y="490"/>
                    </a:lnTo>
                    <a:lnTo>
                      <a:pt x="147" y="491"/>
                    </a:lnTo>
                    <a:lnTo>
                      <a:pt x="154" y="490"/>
                    </a:lnTo>
                    <a:lnTo>
                      <a:pt x="161" y="488"/>
                    </a:lnTo>
                    <a:lnTo>
                      <a:pt x="170" y="484"/>
                    </a:lnTo>
                    <a:lnTo>
                      <a:pt x="178" y="479"/>
                    </a:lnTo>
                    <a:lnTo>
                      <a:pt x="185" y="473"/>
                    </a:lnTo>
                    <a:lnTo>
                      <a:pt x="194" y="466"/>
                    </a:lnTo>
                    <a:lnTo>
                      <a:pt x="202" y="459"/>
                    </a:lnTo>
                    <a:lnTo>
                      <a:pt x="212" y="450"/>
                    </a:lnTo>
                    <a:lnTo>
                      <a:pt x="223" y="440"/>
                    </a:lnTo>
                    <a:lnTo>
                      <a:pt x="234" y="429"/>
                    </a:lnTo>
                    <a:lnTo>
                      <a:pt x="247" y="416"/>
                    </a:lnTo>
                    <a:lnTo>
                      <a:pt x="262" y="402"/>
                    </a:lnTo>
                    <a:lnTo>
                      <a:pt x="651" y="1"/>
                    </a:lnTo>
                    <a:lnTo>
                      <a:pt x="686" y="3"/>
                    </a:lnTo>
                    <a:lnTo>
                      <a:pt x="713" y="4"/>
                    </a:lnTo>
                    <a:lnTo>
                      <a:pt x="737" y="3"/>
                    </a:lnTo>
                    <a:lnTo>
                      <a:pt x="773" y="0"/>
                    </a:lnTo>
                    <a:lnTo>
                      <a:pt x="416" y="345"/>
                    </a:lnTo>
                    <a:lnTo>
                      <a:pt x="283" y="480"/>
                    </a:lnTo>
                    <a:lnTo>
                      <a:pt x="416" y="630"/>
                    </a:lnTo>
                    <a:lnTo>
                      <a:pt x="569" y="804"/>
                    </a:lnTo>
                    <a:lnTo>
                      <a:pt x="666" y="915"/>
                    </a:lnTo>
                    <a:lnTo>
                      <a:pt x="794" y="1073"/>
                    </a:lnTo>
                    <a:lnTo>
                      <a:pt x="794" y="1081"/>
                    </a:lnTo>
                    <a:lnTo>
                      <a:pt x="759" y="1078"/>
                    </a:lnTo>
                    <a:lnTo>
                      <a:pt x="749" y="1078"/>
                    </a:lnTo>
                    <a:lnTo>
                      <a:pt x="742" y="1077"/>
                    </a:lnTo>
                    <a:lnTo>
                      <a:pt x="734" y="1077"/>
                    </a:lnTo>
                    <a:lnTo>
                      <a:pt x="707" y="1075"/>
                    </a:lnTo>
                    <a:lnTo>
                      <a:pt x="666" y="1077"/>
                    </a:lnTo>
                    <a:lnTo>
                      <a:pt x="619" y="1081"/>
                    </a:lnTo>
                    <a:lnTo>
                      <a:pt x="589" y="1039"/>
                    </a:lnTo>
                    <a:lnTo>
                      <a:pt x="561" y="1001"/>
                    </a:lnTo>
                    <a:lnTo>
                      <a:pt x="535" y="967"/>
                    </a:lnTo>
                    <a:lnTo>
                      <a:pt x="511" y="937"/>
                    </a:lnTo>
                    <a:lnTo>
                      <a:pt x="165" y="535"/>
                    </a:lnTo>
                    <a:lnTo>
                      <a:pt x="160" y="531"/>
                    </a:lnTo>
                    <a:lnTo>
                      <a:pt x="155" y="529"/>
                    </a:lnTo>
                    <a:lnTo>
                      <a:pt x="149" y="526"/>
                    </a:lnTo>
                    <a:lnTo>
                      <a:pt x="143" y="526"/>
                    </a:lnTo>
                    <a:lnTo>
                      <a:pt x="142" y="526"/>
                    </a:lnTo>
                    <a:lnTo>
                      <a:pt x="141" y="528"/>
                    </a:lnTo>
                    <a:lnTo>
                      <a:pt x="140" y="529"/>
                    </a:lnTo>
                    <a:lnTo>
                      <a:pt x="139" y="53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38"/>
              <p:cNvSpPr>
                <a:spLocks noEditPoints="1"/>
              </p:cNvSpPr>
              <p:nvPr userDrawn="1"/>
            </p:nvSpPr>
            <p:spPr bwMode="auto">
              <a:xfrm>
                <a:off x="2454" y="1595"/>
                <a:ext cx="46" cy="64"/>
              </a:xfrm>
              <a:custGeom>
                <a:avLst/>
                <a:gdLst/>
                <a:ahLst/>
                <a:cxnLst>
                  <a:cxn ang="0">
                    <a:pos x="396" y="534"/>
                  </a:cxn>
                  <a:cxn ang="0">
                    <a:pos x="334" y="515"/>
                  </a:cxn>
                  <a:cxn ang="0">
                    <a:pos x="277" y="489"/>
                  </a:cxn>
                  <a:cxn ang="0">
                    <a:pos x="224" y="459"/>
                  </a:cxn>
                  <a:cxn ang="0">
                    <a:pos x="189" y="432"/>
                  </a:cxn>
                  <a:cxn ang="0">
                    <a:pos x="169" y="411"/>
                  </a:cxn>
                  <a:cxn ang="0">
                    <a:pos x="151" y="390"/>
                  </a:cxn>
                  <a:cxn ang="0">
                    <a:pos x="136" y="366"/>
                  </a:cxn>
                  <a:cxn ang="0">
                    <a:pos x="124" y="341"/>
                  </a:cxn>
                  <a:cxn ang="0">
                    <a:pos x="116" y="314"/>
                  </a:cxn>
                  <a:cxn ang="0">
                    <a:pos x="109" y="286"/>
                  </a:cxn>
                  <a:cxn ang="0">
                    <a:pos x="107" y="256"/>
                  </a:cxn>
                  <a:cxn ang="0">
                    <a:pos x="106" y="226"/>
                  </a:cxn>
                  <a:cxn ang="0">
                    <a:pos x="109" y="198"/>
                  </a:cxn>
                  <a:cxn ang="0">
                    <a:pos x="115" y="171"/>
                  </a:cxn>
                  <a:cxn ang="0">
                    <a:pos x="122" y="147"/>
                  </a:cxn>
                  <a:cxn ang="0">
                    <a:pos x="133" y="124"/>
                  </a:cxn>
                  <a:cxn ang="0">
                    <a:pos x="145" y="103"/>
                  </a:cxn>
                  <a:cxn ang="0">
                    <a:pos x="161" y="85"/>
                  </a:cxn>
                  <a:cxn ang="0">
                    <a:pos x="180" y="68"/>
                  </a:cxn>
                  <a:cxn ang="0">
                    <a:pos x="201" y="53"/>
                  </a:cxn>
                  <a:cxn ang="0">
                    <a:pos x="226" y="40"/>
                  </a:cxn>
                  <a:cxn ang="0">
                    <a:pos x="252" y="29"/>
                  </a:cxn>
                  <a:cxn ang="0">
                    <a:pos x="283" y="19"/>
                  </a:cxn>
                  <a:cxn ang="0">
                    <a:pos x="317" y="12"/>
                  </a:cxn>
                  <a:cxn ang="0">
                    <a:pos x="353" y="5"/>
                  </a:cxn>
                  <a:cxn ang="0">
                    <a:pos x="413" y="1"/>
                  </a:cxn>
                  <a:cxn ang="0">
                    <a:pos x="790" y="0"/>
                  </a:cxn>
                  <a:cxn ang="0">
                    <a:pos x="764" y="1079"/>
                  </a:cxn>
                  <a:cxn ang="0">
                    <a:pos x="745" y="1078"/>
                  </a:cxn>
                  <a:cxn ang="0">
                    <a:pos x="698" y="1078"/>
                  </a:cxn>
                  <a:cxn ang="0">
                    <a:pos x="653" y="1081"/>
                  </a:cxn>
                  <a:cxn ang="0">
                    <a:pos x="591" y="553"/>
                  </a:cxn>
                  <a:cxn ang="0">
                    <a:pos x="280" y="945"/>
                  </a:cxn>
                  <a:cxn ang="0">
                    <a:pos x="143" y="1078"/>
                  </a:cxn>
                  <a:cxn ang="0">
                    <a:pos x="123" y="1076"/>
                  </a:cxn>
                  <a:cxn ang="0">
                    <a:pos x="91" y="1075"/>
                  </a:cxn>
                  <a:cxn ang="0">
                    <a:pos x="36" y="1079"/>
                  </a:cxn>
                  <a:cxn ang="0">
                    <a:pos x="30" y="1041"/>
                  </a:cxn>
                  <a:cxn ang="0">
                    <a:pos x="430" y="540"/>
                  </a:cxn>
                  <a:cxn ang="0">
                    <a:pos x="484" y="56"/>
                  </a:cxn>
                  <a:cxn ang="0">
                    <a:pos x="436" y="59"/>
                  </a:cxn>
                  <a:cxn ang="0">
                    <a:pos x="400" y="65"/>
                  </a:cxn>
                  <a:cxn ang="0">
                    <a:pos x="361" y="76"/>
                  </a:cxn>
                  <a:cxn ang="0">
                    <a:pos x="329" y="91"/>
                  </a:cxn>
                  <a:cxn ang="0">
                    <a:pos x="301" y="112"/>
                  </a:cxn>
                  <a:cxn ang="0">
                    <a:pos x="280" y="137"/>
                  </a:cxn>
                  <a:cxn ang="0">
                    <a:pos x="263" y="166"/>
                  </a:cxn>
                  <a:cxn ang="0">
                    <a:pos x="252" y="200"/>
                  </a:cxn>
                  <a:cxn ang="0">
                    <a:pos x="247" y="238"/>
                  </a:cxn>
                  <a:cxn ang="0">
                    <a:pos x="247" y="280"/>
                  </a:cxn>
                  <a:cxn ang="0">
                    <a:pos x="254" y="321"/>
                  </a:cxn>
                  <a:cxn ang="0">
                    <a:pos x="268" y="358"/>
                  </a:cxn>
                  <a:cxn ang="0">
                    <a:pos x="288" y="391"/>
                  </a:cxn>
                  <a:cxn ang="0">
                    <a:pos x="316" y="419"/>
                  </a:cxn>
                  <a:cxn ang="0">
                    <a:pos x="348" y="445"/>
                  </a:cxn>
                  <a:cxn ang="0">
                    <a:pos x="385" y="464"/>
                  </a:cxn>
                  <a:cxn ang="0">
                    <a:pos x="426" y="480"/>
                  </a:cxn>
                  <a:cxn ang="0">
                    <a:pos x="476" y="489"/>
                  </a:cxn>
                  <a:cxn ang="0">
                    <a:pos x="540" y="494"/>
                  </a:cxn>
                  <a:cxn ang="0">
                    <a:pos x="653" y="495"/>
                  </a:cxn>
                  <a:cxn ang="0">
                    <a:pos x="589" y="56"/>
                  </a:cxn>
                </a:cxnLst>
                <a:rect l="0" t="0" r="r" b="b"/>
                <a:pathLst>
                  <a:path w="790" h="1082">
                    <a:moveTo>
                      <a:pt x="430" y="540"/>
                    </a:moveTo>
                    <a:lnTo>
                      <a:pt x="396" y="534"/>
                    </a:lnTo>
                    <a:lnTo>
                      <a:pt x="365" y="524"/>
                    </a:lnTo>
                    <a:lnTo>
                      <a:pt x="334" y="515"/>
                    </a:lnTo>
                    <a:lnTo>
                      <a:pt x="304" y="503"/>
                    </a:lnTo>
                    <a:lnTo>
                      <a:pt x="277" y="489"/>
                    </a:lnTo>
                    <a:lnTo>
                      <a:pt x="249" y="475"/>
                    </a:lnTo>
                    <a:lnTo>
                      <a:pt x="224" y="459"/>
                    </a:lnTo>
                    <a:lnTo>
                      <a:pt x="199" y="441"/>
                    </a:lnTo>
                    <a:lnTo>
                      <a:pt x="189" y="432"/>
                    </a:lnTo>
                    <a:lnTo>
                      <a:pt x="178" y="422"/>
                    </a:lnTo>
                    <a:lnTo>
                      <a:pt x="169" y="411"/>
                    </a:lnTo>
                    <a:lnTo>
                      <a:pt x="159" y="400"/>
                    </a:lnTo>
                    <a:lnTo>
                      <a:pt x="151" y="390"/>
                    </a:lnTo>
                    <a:lnTo>
                      <a:pt x="143" y="378"/>
                    </a:lnTo>
                    <a:lnTo>
                      <a:pt x="136" y="366"/>
                    </a:lnTo>
                    <a:lnTo>
                      <a:pt x="129" y="354"/>
                    </a:lnTo>
                    <a:lnTo>
                      <a:pt x="124" y="341"/>
                    </a:lnTo>
                    <a:lnTo>
                      <a:pt x="120" y="328"/>
                    </a:lnTo>
                    <a:lnTo>
                      <a:pt x="116" y="314"/>
                    </a:lnTo>
                    <a:lnTo>
                      <a:pt x="112" y="301"/>
                    </a:lnTo>
                    <a:lnTo>
                      <a:pt x="109" y="286"/>
                    </a:lnTo>
                    <a:lnTo>
                      <a:pt x="108" y="271"/>
                    </a:lnTo>
                    <a:lnTo>
                      <a:pt x="107" y="256"/>
                    </a:lnTo>
                    <a:lnTo>
                      <a:pt x="106" y="241"/>
                    </a:lnTo>
                    <a:lnTo>
                      <a:pt x="106" y="226"/>
                    </a:lnTo>
                    <a:lnTo>
                      <a:pt x="107" y="211"/>
                    </a:lnTo>
                    <a:lnTo>
                      <a:pt x="109" y="198"/>
                    </a:lnTo>
                    <a:lnTo>
                      <a:pt x="111" y="184"/>
                    </a:lnTo>
                    <a:lnTo>
                      <a:pt x="115" y="171"/>
                    </a:lnTo>
                    <a:lnTo>
                      <a:pt x="118" y="158"/>
                    </a:lnTo>
                    <a:lnTo>
                      <a:pt x="122" y="147"/>
                    </a:lnTo>
                    <a:lnTo>
                      <a:pt x="127" y="135"/>
                    </a:lnTo>
                    <a:lnTo>
                      <a:pt x="133" y="124"/>
                    </a:lnTo>
                    <a:lnTo>
                      <a:pt x="139" y="114"/>
                    </a:lnTo>
                    <a:lnTo>
                      <a:pt x="145" y="103"/>
                    </a:lnTo>
                    <a:lnTo>
                      <a:pt x="154" y="94"/>
                    </a:lnTo>
                    <a:lnTo>
                      <a:pt x="161" y="85"/>
                    </a:lnTo>
                    <a:lnTo>
                      <a:pt x="171" y="77"/>
                    </a:lnTo>
                    <a:lnTo>
                      <a:pt x="180" y="68"/>
                    </a:lnTo>
                    <a:lnTo>
                      <a:pt x="190" y="61"/>
                    </a:lnTo>
                    <a:lnTo>
                      <a:pt x="201" y="53"/>
                    </a:lnTo>
                    <a:lnTo>
                      <a:pt x="213" y="47"/>
                    </a:lnTo>
                    <a:lnTo>
                      <a:pt x="226" y="40"/>
                    </a:lnTo>
                    <a:lnTo>
                      <a:pt x="239" y="34"/>
                    </a:lnTo>
                    <a:lnTo>
                      <a:pt x="252" y="29"/>
                    </a:lnTo>
                    <a:lnTo>
                      <a:pt x="267" y="24"/>
                    </a:lnTo>
                    <a:lnTo>
                      <a:pt x="283" y="19"/>
                    </a:lnTo>
                    <a:lnTo>
                      <a:pt x="300" y="15"/>
                    </a:lnTo>
                    <a:lnTo>
                      <a:pt x="317" y="12"/>
                    </a:lnTo>
                    <a:lnTo>
                      <a:pt x="334" y="9"/>
                    </a:lnTo>
                    <a:lnTo>
                      <a:pt x="353" y="5"/>
                    </a:lnTo>
                    <a:lnTo>
                      <a:pt x="372" y="3"/>
                    </a:lnTo>
                    <a:lnTo>
                      <a:pt x="413" y="1"/>
                    </a:lnTo>
                    <a:lnTo>
                      <a:pt x="457" y="0"/>
                    </a:lnTo>
                    <a:lnTo>
                      <a:pt x="790" y="0"/>
                    </a:lnTo>
                    <a:lnTo>
                      <a:pt x="790" y="1081"/>
                    </a:lnTo>
                    <a:lnTo>
                      <a:pt x="764" y="1079"/>
                    </a:lnTo>
                    <a:lnTo>
                      <a:pt x="752" y="1079"/>
                    </a:lnTo>
                    <a:lnTo>
                      <a:pt x="745" y="1078"/>
                    </a:lnTo>
                    <a:lnTo>
                      <a:pt x="722" y="1075"/>
                    </a:lnTo>
                    <a:lnTo>
                      <a:pt x="698" y="1078"/>
                    </a:lnTo>
                    <a:lnTo>
                      <a:pt x="680" y="1079"/>
                    </a:lnTo>
                    <a:lnTo>
                      <a:pt x="653" y="1081"/>
                    </a:lnTo>
                    <a:lnTo>
                      <a:pt x="653" y="553"/>
                    </a:lnTo>
                    <a:lnTo>
                      <a:pt x="591" y="553"/>
                    </a:lnTo>
                    <a:lnTo>
                      <a:pt x="465" y="702"/>
                    </a:lnTo>
                    <a:lnTo>
                      <a:pt x="280" y="945"/>
                    </a:lnTo>
                    <a:lnTo>
                      <a:pt x="181" y="1082"/>
                    </a:lnTo>
                    <a:lnTo>
                      <a:pt x="143" y="1078"/>
                    </a:lnTo>
                    <a:lnTo>
                      <a:pt x="130" y="1078"/>
                    </a:lnTo>
                    <a:lnTo>
                      <a:pt x="123" y="1076"/>
                    </a:lnTo>
                    <a:lnTo>
                      <a:pt x="117" y="1075"/>
                    </a:lnTo>
                    <a:lnTo>
                      <a:pt x="91" y="1075"/>
                    </a:lnTo>
                    <a:lnTo>
                      <a:pt x="62" y="1078"/>
                    </a:lnTo>
                    <a:lnTo>
                      <a:pt x="36" y="1079"/>
                    </a:lnTo>
                    <a:lnTo>
                      <a:pt x="0" y="1081"/>
                    </a:lnTo>
                    <a:lnTo>
                      <a:pt x="30" y="1041"/>
                    </a:lnTo>
                    <a:lnTo>
                      <a:pt x="106" y="953"/>
                    </a:lnTo>
                    <a:lnTo>
                      <a:pt x="430" y="540"/>
                    </a:lnTo>
                    <a:close/>
                    <a:moveTo>
                      <a:pt x="518" y="56"/>
                    </a:moveTo>
                    <a:lnTo>
                      <a:pt x="484" y="56"/>
                    </a:lnTo>
                    <a:lnTo>
                      <a:pt x="457" y="57"/>
                    </a:lnTo>
                    <a:lnTo>
                      <a:pt x="436" y="59"/>
                    </a:lnTo>
                    <a:lnTo>
                      <a:pt x="421" y="61"/>
                    </a:lnTo>
                    <a:lnTo>
                      <a:pt x="400" y="65"/>
                    </a:lnTo>
                    <a:lnTo>
                      <a:pt x="379" y="70"/>
                    </a:lnTo>
                    <a:lnTo>
                      <a:pt x="361" y="76"/>
                    </a:lnTo>
                    <a:lnTo>
                      <a:pt x="344" y="83"/>
                    </a:lnTo>
                    <a:lnTo>
                      <a:pt x="329" y="91"/>
                    </a:lnTo>
                    <a:lnTo>
                      <a:pt x="314" y="101"/>
                    </a:lnTo>
                    <a:lnTo>
                      <a:pt x="301" y="112"/>
                    </a:lnTo>
                    <a:lnTo>
                      <a:pt x="289" y="123"/>
                    </a:lnTo>
                    <a:lnTo>
                      <a:pt x="280" y="137"/>
                    </a:lnTo>
                    <a:lnTo>
                      <a:pt x="270" y="151"/>
                    </a:lnTo>
                    <a:lnTo>
                      <a:pt x="263" y="166"/>
                    </a:lnTo>
                    <a:lnTo>
                      <a:pt x="257" y="183"/>
                    </a:lnTo>
                    <a:lnTo>
                      <a:pt x="252" y="200"/>
                    </a:lnTo>
                    <a:lnTo>
                      <a:pt x="249" y="219"/>
                    </a:lnTo>
                    <a:lnTo>
                      <a:pt x="247" y="238"/>
                    </a:lnTo>
                    <a:lnTo>
                      <a:pt x="246" y="259"/>
                    </a:lnTo>
                    <a:lnTo>
                      <a:pt x="247" y="280"/>
                    </a:lnTo>
                    <a:lnTo>
                      <a:pt x="249" y="301"/>
                    </a:lnTo>
                    <a:lnTo>
                      <a:pt x="254" y="321"/>
                    </a:lnTo>
                    <a:lnTo>
                      <a:pt x="260" y="340"/>
                    </a:lnTo>
                    <a:lnTo>
                      <a:pt x="268" y="358"/>
                    </a:lnTo>
                    <a:lnTo>
                      <a:pt x="278" y="375"/>
                    </a:lnTo>
                    <a:lnTo>
                      <a:pt x="288" y="391"/>
                    </a:lnTo>
                    <a:lnTo>
                      <a:pt x="301" y="406"/>
                    </a:lnTo>
                    <a:lnTo>
                      <a:pt x="316" y="419"/>
                    </a:lnTo>
                    <a:lnTo>
                      <a:pt x="332" y="433"/>
                    </a:lnTo>
                    <a:lnTo>
                      <a:pt x="348" y="445"/>
                    </a:lnTo>
                    <a:lnTo>
                      <a:pt x="366" y="456"/>
                    </a:lnTo>
                    <a:lnTo>
                      <a:pt x="385" y="464"/>
                    </a:lnTo>
                    <a:lnTo>
                      <a:pt x="405" y="472"/>
                    </a:lnTo>
                    <a:lnTo>
                      <a:pt x="426" y="480"/>
                    </a:lnTo>
                    <a:lnTo>
                      <a:pt x="448" y="485"/>
                    </a:lnTo>
                    <a:lnTo>
                      <a:pt x="476" y="489"/>
                    </a:lnTo>
                    <a:lnTo>
                      <a:pt x="507" y="493"/>
                    </a:lnTo>
                    <a:lnTo>
                      <a:pt x="540" y="494"/>
                    </a:lnTo>
                    <a:lnTo>
                      <a:pt x="579" y="495"/>
                    </a:lnTo>
                    <a:lnTo>
                      <a:pt x="653" y="495"/>
                    </a:lnTo>
                    <a:lnTo>
                      <a:pt x="653" y="60"/>
                    </a:lnTo>
                    <a:lnTo>
                      <a:pt x="589" y="56"/>
                    </a:lnTo>
                    <a:lnTo>
                      <a:pt x="518" y="5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Freeform 39"/>
              <p:cNvSpPr>
                <a:spLocks/>
              </p:cNvSpPr>
              <p:nvPr userDrawn="1"/>
            </p:nvSpPr>
            <p:spPr bwMode="auto">
              <a:xfrm>
                <a:off x="2388" y="1595"/>
                <a:ext cx="56" cy="64"/>
              </a:xfrm>
              <a:custGeom>
                <a:avLst/>
                <a:gdLst/>
                <a:ahLst/>
                <a:cxnLst>
                  <a:cxn ang="0">
                    <a:pos x="138" y="824"/>
                  </a:cxn>
                  <a:cxn ang="0">
                    <a:pos x="154" y="824"/>
                  </a:cxn>
                  <a:cxn ang="0">
                    <a:pos x="872" y="0"/>
                  </a:cxn>
                  <a:cxn ang="0">
                    <a:pos x="941" y="0"/>
                  </a:cxn>
                  <a:cxn ang="0">
                    <a:pos x="941" y="1081"/>
                  </a:cxn>
                  <a:cxn ang="0">
                    <a:pos x="921" y="1079"/>
                  </a:cxn>
                  <a:cxn ang="0">
                    <a:pos x="903" y="1076"/>
                  </a:cxn>
                  <a:cxn ang="0">
                    <a:pos x="886" y="1076"/>
                  </a:cxn>
                  <a:cxn ang="0">
                    <a:pos x="872" y="1075"/>
                  </a:cxn>
                  <a:cxn ang="0">
                    <a:pos x="859" y="1076"/>
                  </a:cxn>
                  <a:cxn ang="0">
                    <a:pos x="843" y="1076"/>
                  </a:cxn>
                  <a:cxn ang="0">
                    <a:pos x="824" y="1079"/>
                  </a:cxn>
                  <a:cxn ang="0">
                    <a:pos x="803" y="1081"/>
                  </a:cxn>
                  <a:cxn ang="0">
                    <a:pos x="803" y="219"/>
                  </a:cxn>
                  <a:cxn ang="0">
                    <a:pos x="786" y="219"/>
                  </a:cxn>
                  <a:cxn ang="0">
                    <a:pos x="129" y="984"/>
                  </a:cxn>
                  <a:cxn ang="0">
                    <a:pos x="106" y="1011"/>
                  </a:cxn>
                  <a:cxn ang="0">
                    <a:pos x="83" y="1036"/>
                  </a:cxn>
                  <a:cxn ang="0">
                    <a:pos x="64" y="1059"/>
                  </a:cxn>
                  <a:cxn ang="0">
                    <a:pos x="48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5" y="3"/>
                  </a:cxn>
                  <a:cxn ang="0">
                    <a:pos x="44" y="4"/>
                  </a:cxn>
                  <a:cxn ang="0">
                    <a:pos x="69" y="4"/>
                  </a:cxn>
                  <a:cxn ang="0">
                    <a:pos x="138" y="0"/>
                  </a:cxn>
                  <a:cxn ang="0">
                    <a:pos x="138" y="824"/>
                  </a:cxn>
                </a:cxnLst>
                <a:rect l="0" t="0" r="r" b="b"/>
                <a:pathLst>
                  <a:path w="941" h="1081">
                    <a:moveTo>
                      <a:pt x="138" y="824"/>
                    </a:moveTo>
                    <a:lnTo>
                      <a:pt x="154" y="824"/>
                    </a:lnTo>
                    <a:lnTo>
                      <a:pt x="872" y="0"/>
                    </a:lnTo>
                    <a:lnTo>
                      <a:pt x="941" y="0"/>
                    </a:lnTo>
                    <a:lnTo>
                      <a:pt x="941" y="1081"/>
                    </a:lnTo>
                    <a:lnTo>
                      <a:pt x="921" y="1079"/>
                    </a:lnTo>
                    <a:lnTo>
                      <a:pt x="903" y="1076"/>
                    </a:lnTo>
                    <a:lnTo>
                      <a:pt x="886" y="1076"/>
                    </a:lnTo>
                    <a:lnTo>
                      <a:pt x="872" y="1075"/>
                    </a:lnTo>
                    <a:lnTo>
                      <a:pt x="859" y="1076"/>
                    </a:lnTo>
                    <a:lnTo>
                      <a:pt x="843" y="1076"/>
                    </a:lnTo>
                    <a:lnTo>
                      <a:pt x="824" y="1079"/>
                    </a:lnTo>
                    <a:lnTo>
                      <a:pt x="803" y="1081"/>
                    </a:lnTo>
                    <a:lnTo>
                      <a:pt x="803" y="219"/>
                    </a:lnTo>
                    <a:lnTo>
                      <a:pt x="786" y="219"/>
                    </a:lnTo>
                    <a:lnTo>
                      <a:pt x="129" y="984"/>
                    </a:lnTo>
                    <a:lnTo>
                      <a:pt x="106" y="1011"/>
                    </a:lnTo>
                    <a:lnTo>
                      <a:pt x="83" y="1036"/>
                    </a:lnTo>
                    <a:lnTo>
                      <a:pt x="64" y="1059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3"/>
                    </a:lnTo>
                    <a:lnTo>
                      <a:pt x="44" y="4"/>
                    </a:lnTo>
                    <a:lnTo>
                      <a:pt x="69" y="4"/>
                    </a:lnTo>
                    <a:lnTo>
                      <a:pt x="138" y="0"/>
                    </a:lnTo>
                    <a:lnTo>
                      <a:pt x="138" y="824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Freeform 40"/>
              <p:cNvSpPr>
                <a:spLocks/>
              </p:cNvSpPr>
              <p:nvPr userDrawn="1"/>
            </p:nvSpPr>
            <p:spPr bwMode="auto">
              <a:xfrm>
                <a:off x="2316" y="1595"/>
                <a:ext cx="55" cy="64"/>
              </a:xfrm>
              <a:custGeom>
                <a:avLst/>
                <a:gdLst/>
                <a:ahLst/>
                <a:cxnLst>
                  <a:cxn ang="0">
                    <a:pos x="69" y="4"/>
                  </a:cxn>
                  <a:cxn ang="0">
                    <a:pos x="96" y="3"/>
                  </a:cxn>
                  <a:cxn ang="0">
                    <a:pos x="139" y="0"/>
                  </a:cxn>
                  <a:cxn ang="0">
                    <a:pos x="139" y="453"/>
                  </a:cxn>
                  <a:cxn ang="0">
                    <a:pos x="472" y="461"/>
                  </a:cxn>
                  <a:cxn ang="0">
                    <a:pos x="489" y="460"/>
                  </a:cxn>
                  <a:cxn ang="0">
                    <a:pos x="509" y="460"/>
                  </a:cxn>
                  <a:cxn ang="0">
                    <a:pos x="528" y="459"/>
                  </a:cxn>
                  <a:cxn ang="0">
                    <a:pos x="549" y="459"/>
                  </a:cxn>
                  <a:cxn ang="0">
                    <a:pos x="570" y="458"/>
                  </a:cxn>
                  <a:cxn ang="0">
                    <a:pos x="592" y="457"/>
                  </a:cxn>
                  <a:cxn ang="0">
                    <a:pos x="614" y="457"/>
                  </a:cxn>
                  <a:cxn ang="0">
                    <a:pos x="639" y="456"/>
                  </a:cxn>
                  <a:cxn ang="0">
                    <a:pos x="662" y="456"/>
                  </a:cxn>
                  <a:cxn ang="0">
                    <a:pos x="684" y="454"/>
                  </a:cxn>
                  <a:cxn ang="0">
                    <a:pos x="707" y="454"/>
                  </a:cxn>
                  <a:cxn ang="0">
                    <a:pos x="727" y="454"/>
                  </a:cxn>
                  <a:cxn ang="0">
                    <a:pos x="747" y="453"/>
                  </a:cxn>
                  <a:cxn ang="0">
                    <a:pos x="766" y="453"/>
                  </a:cxn>
                  <a:cxn ang="0">
                    <a:pos x="785" y="453"/>
                  </a:cxn>
                  <a:cxn ang="0">
                    <a:pos x="802" y="453"/>
                  </a:cxn>
                  <a:cxn ang="0">
                    <a:pos x="802" y="0"/>
                  </a:cxn>
                  <a:cxn ang="0">
                    <a:pos x="843" y="3"/>
                  </a:cxn>
                  <a:cxn ang="0">
                    <a:pos x="873" y="4"/>
                  </a:cxn>
                  <a:cxn ang="0">
                    <a:pos x="900" y="3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13" y="1079"/>
                  </a:cxn>
                  <a:cxn ang="0">
                    <a:pos x="902" y="1079"/>
                  </a:cxn>
                  <a:cxn ang="0">
                    <a:pos x="894" y="1078"/>
                  </a:cxn>
                  <a:cxn ang="0">
                    <a:pos x="873" y="1075"/>
                  </a:cxn>
                  <a:cxn ang="0">
                    <a:pos x="849" y="1078"/>
                  </a:cxn>
                  <a:cxn ang="0">
                    <a:pos x="827" y="1079"/>
                  </a:cxn>
                  <a:cxn ang="0">
                    <a:pos x="802" y="1081"/>
                  </a:cxn>
                  <a:cxn ang="0">
                    <a:pos x="802" y="537"/>
                  </a:cxn>
                  <a:cxn ang="0">
                    <a:pos x="692" y="535"/>
                  </a:cxn>
                  <a:cxn ang="0">
                    <a:pos x="564" y="529"/>
                  </a:cxn>
                  <a:cxn ang="0">
                    <a:pos x="379" y="529"/>
                  </a:cxn>
                  <a:cxn ang="0">
                    <a:pos x="367" y="529"/>
                  </a:cxn>
                  <a:cxn ang="0">
                    <a:pos x="351" y="530"/>
                  </a:cxn>
                  <a:cxn ang="0">
                    <a:pos x="332" y="530"/>
                  </a:cxn>
                  <a:cxn ang="0">
                    <a:pos x="310" y="531"/>
                  </a:cxn>
                  <a:cxn ang="0">
                    <a:pos x="289" y="533"/>
                  </a:cxn>
                  <a:cxn ang="0">
                    <a:pos x="272" y="534"/>
                  </a:cxn>
                  <a:cxn ang="0">
                    <a:pos x="259" y="535"/>
                  </a:cxn>
                  <a:cxn ang="0">
                    <a:pos x="250" y="535"/>
                  </a:cxn>
                  <a:cxn ang="0">
                    <a:pos x="139" y="537"/>
                  </a:cxn>
                  <a:cxn ang="0">
                    <a:pos x="139" y="1081"/>
                  </a:cxn>
                  <a:cxn ang="0">
                    <a:pos x="110" y="1079"/>
                  </a:cxn>
                  <a:cxn ang="0">
                    <a:pos x="99" y="1079"/>
                  </a:cxn>
                  <a:cxn ang="0">
                    <a:pos x="91" y="1078"/>
                  </a:cxn>
                  <a:cxn ang="0">
                    <a:pos x="69" y="1075"/>
                  </a:cxn>
                  <a:cxn ang="0">
                    <a:pos x="37" y="1078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40" y="3"/>
                  </a:cxn>
                  <a:cxn ang="0">
                    <a:pos x="69" y="4"/>
                  </a:cxn>
                </a:cxnLst>
                <a:rect l="0" t="0" r="r" b="b"/>
                <a:pathLst>
                  <a:path w="942" h="1081">
                    <a:moveTo>
                      <a:pt x="69" y="4"/>
                    </a:moveTo>
                    <a:lnTo>
                      <a:pt x="96" y="3"/>
                    </a:lnTo>
                    <a:lnTo>
                      <a:pt x="139" y="0"/>
                    </a:lnTo>
                    <a:lnTo>
                      <a:pt x="139" y="453"/>
                    </a:lnTo>
                    <a:lnTo>
                      <a:pt x="472" y="461"/>
                    </a:lnTo>
                    <a:lnTo>
                      <a:pt x="489" y="460"/>
                    </a:lnTo>
                    <a:lnTo>
                      <a:pt x="509" y="460"/>
                    </a:lnTo>
                    <a:lnTo>
                      <a:pt x="528" y="459"/>
                    </a:lnTo>
                    <a:lnTo>
                      <a:pt x="549" y="459"/>
                    </a:lnTo>
                    <a:lnTo>
                      <a:pt x="570" y="458"/>
                    </a:lnTo>
                    <a:lnTo>
                      <a:pt x="592" y="457"/>
                    </a:lnTo>
                    <a:lnTo>
                      <a:pt x="614" y="457"/>
                    </a:lnTo>
                    <a:lnTo>
                      <a:pt x="639" y="456"/>
                    </a:lnTo>
                    <a:lnTo>
                      <a:pt x="662" y="456"/>
                    </a:lnTo>
                    <a:lnTo>
                      <a:pt x="684" y="454"/>
                    </a:lnTo>
                    <a:lnTo>
                      <a:pt x="707" y="454"/>
                    </a:lnTo>
                    <a:lnTo>
                      <a:pt x="727" y="454"/>
                    </a:lnTo>
                    <a:lnTo>
                      <a:pt x="747" y="453"/>
                    </a:lnTo>
                    <a:lnTo>
                      <a:pt x="766" y="453"/>
                    </a:lnTo>
                    <a:lnTo>
                      <a:pt x="785" y="453"/>
                    </a:lnTo>
                    <a:lnTo>
                      <a:pt x="802" y="453"/>
                    </a:lnTo>
                    <a:lnTo>
                      <a:pt x="802" y="0"/>
                    </a:lnTo>
                    <a:lnTo>
                      <a:pt x="843" y="3"/>
                    </a:lnTo>
                    <a:lnTo>
                      <a:pt x="873" y="4"/>
                    </a:lnTo>
                    <a:lnTo>
                      <a:pt x="900" y="3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13" y="1079"/>
                    </a:lnTo>
                    <a:lnTo>
                      <a:pt x="902" y="1079"/>
                    </a:lnTo>
                    <a:lnTo>
                      <a:pt x="894" y="1078"/>
                    </a:lnTo>
                    <a:lnTo>
                      <a:pt x="873" y="1075"/>
                    </a:lnTo>
                    <a:lnTo>
                      <a:pt x="849" y="1078"/>
                    </a:lnTo>
                    <a:lnTo>
                      <a:pt x="827" y="1079"/>
                    </a:lnTo>
                    <a:lnTo>
                      <a:pt x="802" y="1081"/>
                    </a:lnTo>
                    <a:lnTo>
                      <a:pt x="802" y="537"/>
                    </a:lnTo>
                    <a:lnTo>
                      <a:pt x="692" y="535"/>
                    </a:lnTo>
                    <a:lnTo>
                      <a:pt x="564" y="529"/>
                    </a:lnTo>
                    <a:lnTo>
                      <a:pt x="379" y="529"/>
                    </a:lnTo>
                    <a:lnTo>
                      <a:pt x="367" y="529"/>
                    </a:lnTo>
                    <a:lnTo>
                      <a:pt x="351" y="530"/>
                    </a:lnTo>
                    <a:lnTo>
                      <a:pt x="332" y="530"/>
                    </a:lnTo>
                    <a:lnTo>
                      <a:pt x="310" y="531"/>
                    </a:lnTo>
                    <a:lnTo>
                      <a:pt x="289" y="533"/>
                    </a:lnTo>
                    <a:lnTo>
                      <a:pt x="272" y="534"/>
                    </a:lnTo>
                    <a:lnTo>
                      <a:pt x="259" y="535"/>
                    </a:lnTo>
                    <a:lnTo>
                      <a:pt x="250" y="535"/>
                    </a:lnTo>
                    <a:lnTo>
                      <a:pt x="139" y="537"/>
                    </a:lnTo>
                    <a:lnTo>
                      <a:pt x="139" y="1081"/>
                    </a:lnTo>
                    <a:lnTo>
                      <a:pt x="110" y="1079"/>
                    </a:lnTo>
                    <a:lnTo>
                      <a:pt x="99" y="1079"/>
                    </a:lnTo>
                    <a:lnTo>
                      <a:pt x="91" y="1078"/>
                    </a:lnTo>
                    <a:lnTo>
                      <a:pt x="69" y="1075"/>
                    </a:lnTo>
                    <a:lnTo>
                      <a:pt x="37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40" y="3"/>
                    </a:lnTo>
                    <a:lnTo>
                      <a:pt x="69" y="4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Freeform 41"/>
              <p:cNvSpPr>
                <a:spLocks/>
              </p:cNvSpPr>
              <p:nvPr userDrawn="1"/>
            </p:nvSpPr>
            <p:spPr bwMode="auto">
              <a:xfrm>
                <a:off x="2269" y="1595"/>
                <a:ext cx="34" cy="64"/>
              </a:xfrm>
              <a:custGeom>
                <a:avLst/>
                <a:gdLst/>
                <a:ahLst/>
                <a:cxnLst>
                  <a:cxn ang="0">
                    <a:pos x="266" y="999"/>
                  </a:cxn>
                  <a:cxn ang="0">
                    <a:pos x="318" y="998"/>
                  </a:cxn>
                  <a:cxn ang="0">
                    <a:pos x="362" y="997"/>
                  </a:cxn>
                  <a:cxn ang="0">
                    <a:pos x="397" y="996"/>
                  </a:cxn>
                  <a:cxn ang="0">
                    <a:pos x="425" y="996"/>
                  </a:cxn>
                  <a:cxn ang="0">
                    <a:pos x="440" y="996"/>
                  </a:cxn>
                  <a:cxn ang="0">
                    <a:pos x="456" y="995"/>
                  </a:cxn>
                  <a:cxn ang="0">
                    <a:pos x="472" y="994"/>
                  </a:cxn>
                  <a:cxn ang="0">
                    <a:pos x="488" y="994"/>
                  </a:cxn>
                  <a:cxn ang="0">
                    <a:pos x="505" y="990"/>
                  </a:cxn>
                  <a:cxn ang="0">
                    <a:pos x="524" y="987"/>
                  </a:cxn>
                  <a:cxn ang="0">
                    <a:pos x="545" y="984"/>
                  </a:cxn>
                  <a:cxn ang="0">
                    <a:pos x="571" y="981"/>
                  </a:cxn>
                  <a:cxn ang="0">
                    <a:pos x="569" y="998"/>
                  </a:cxn>
                  <a:cxn ang="0">
                    <a:pos x="565" y="1014"/>
                  </a:cxn>
                  <a:cxn ang="0">
                    <a:pos x="564" y="1030"/>
                  </a:cxn>
                  <a:cxn ang="0">
                    <a:pos x="565" y="1042"/>
                  </a:cxn>
                  <a:cxn ang="0">
                    <a:pos x="565" y="1051"/>
                  </a:cxn>
                  <a:cxn ang="0">
                    <a:pos x="571" y="1075"/>
                  </a:cxn>
                  <a:cxn ang="0">
                    <a:pos x="0" y="1075"/>
                  </a:cxn>
                  <a:cxn ang="0">
                    <a:pos x="0" y="0"/>
                  </a:cxn>
                  <a:cxn ang="0">
                    <a:pos x="559" y="0"/>
                  </a:cxn>
                  <a:cxn ang="0">
                    <a:pos x="557" y="29"/>
                  </a:cxn>
                  <a:cxn ang="0">
                    <a:pos x="556" y="49"/>
                  </a:cxn>
                  <a:cxn ang="0">
                    <a:pos x="557" y="67"/>
                  </a:cxn>
                  <a:cxn ang="0">
                    <a:pos x="559" y="96"/>
                  </a:cxn>
                  <a:cxn ang="0">
                    <a:pos x="540" y="91"/>
                  </a:cxn>
                  <a:cxn ang="0">
                    <a:pos x="523" y="88"/>
                  </a:cxn>
                  <a:cxn ang="0">
                    <a:pos x="508" y="86"/>
                  </a:cxn>
                  <a:cxn ang="0">
                    <a:pos x="497" y="84"/>
                  </a:cxn>
                  <a:cxn ang="0">
                    <a:pos x="478" y="82"/>
                  </a:cxn>
                  <a:cxn ang="0">
                    <a:pos x="457" y="80"/>
                  </a:cxn>
                  <a:cxn ang="0">
                    <a:pos x="438" y="79"/>
                  </a:cxn>
                  <a:cxn ang="0">
                    <a:pos x="419" y="78"/>
                  </a:cxn>
                  <a:cxn ang="0">
                    <a:pos x="261" y="76"/>
                  </a:cxn>
                  <a:cxn ang="0">
                    <a:pos x="139" y="76"/>
                  </a:cxn>
                  <a:cxn ang="0">
                    <a:pos x="139" y="471"/>
                  </a:cxn>
                  <a:cxn ang="0">
                    <a:pos x="427" y="471"/>
                  </a:cxn>
                  <a:cxn ang="0">
                    <a:pos x="473" y="467"/>
                  </a:cxn>
                  <a:cxn ang="0">
                    <a:pos x="524" y="463"/>
                  </a:cxn>
                  <a:cxn ang="0">
                    <a:pos x="521" y="487"/>
                  </a:cxn>
                  <a:cxn ang="0">
                    <a:pos x="520" y="504"/>
                  </a:cxn>
                  <a:cxn ang="0">
                    <a:pos x="521" y="521"/>
                  </a:cxn>
                  <a:cxn ang="0">
                    <a:pos x="524" y="548"/>
                  </a:cxn>
                  <a:cxn ang="0">
                    <a:pos x="473" y="545"/>
                  </a:cxn>
                  <a:cxn ang="0">
                    <a:pos x="427" y="540"/>
                  </a:cxn>
                  <a:cxn ang="0">
                    <a:pos x="139" y="540"/>
                  </a:cxn>
                  <a:cxn ang="0">
                    <a:pos x="139" y="1002"/>
                  </a:cxn>
                  <a:cxn ang="0">
                    <a:pos x="153" y="1001"/>
                  </a:cxn>
                  <a:cxn ang="0">
                    <a:pos x="179" y="1001"/>
                  </a:cxn>
                  <a:cxn ang="0">
                    <a:pos x="217" y="1000"/>
                  </a:cxn>
                  <a:cxn ang="0">
                    <a:pos x="266" y="999"/>
                  </a:cxn>
                </a:cxnLst>
                <a:rect l="0" t="0" r="r" b="b"/>
                <a:pathLst>
                  <a:path w="571" h="1075">
                    <a:moveTo>
                      <a:pt x="266" y="999"/>
                    </a:moveTo>
                    <a:lnTo>
                      <a:pt x="318" y="998"/>
                    </a:lnTo>
                    <a:lnTo>
                      <a:pt x="362" y="997"/>
                    </a:lnTo>
                    <a:lnTo>
                      <a:pt x="397" y="996"/>
                    </a:lnTo>
                    <a:lnTo>
                      <a:pt x="425" y="996"/>
                    </a:lnTo>
                    <a:lnTo>
                      <a:pt x="440" y="996"/>
                    </a:lnTo>
                    <a:lnTo>
                      <a:pt x="456" y="995"/>
                    </a:lnTo>
                    <a:lnTo>
                      <a:pt x="472" y="994"/>
                    </a:lnTo>
                    <a:lnTo>
                      <a:pt x="488" y="994"/>
                    </a:lnTo>
                    <a:lnTo>
                      <a:pt x="505" y="990"/>
                    </a:lnTo>
                    <a:lnTo>
                      <a:pt x="524" y="987"/>
                    </a:lnTo>
                    <a:lnTo>
                      <a:pt x="545" y="984"/>
                    </a:lnTo>
                    <a:lnTo>
                      <a:pt x="571" y="981"/>
                    </a:lnTo>
                    <a:lnTo>
                      <a:pt x="569" y="998"/>
                    </a:lnTo>
                    <a:lnTo>
                      <a:pt x="565" y="1014"/>
                    </a:lnTo>
                    <a:lnTo>
                      <a:pt x="564" y="1030"/>
                    </a:lnTo>
                    <a:lnTo>
                      <a:pt x="565" y="1042"/>
                    </a:lnTo>
                    <a:lnTo>
                      <a:pt x="565" y="1051"/>
                    </a:lnTo>
                    <a:lnTo>
                      <a:pt x="571" y="1075"/>
                    </a:lnTo>
                    <a:lnTo>
                      <a:pt x="0" y="1075"/>
                    </a:lnTo>
                    <a:lnTo>
                      <a:pt x="0" y="0"/>
                    </a:lnTo>
                    <a:lnTo>
                      <a:pt x="559" y="0"/>
                    </a:lnTo>
                    <a:lnTo>
                      <a:pt x="557" y="29"/>
                    </a:lnTo>
                    <a:lnTo>
                      <a:pt x="556" y="49"/>
                    </a:lnTo>
                    <a:lnTo>
                      <a:pt x="557" y="67"/>
                    </a:lnTo>
                    <a:lnTo>
                      <a:pt x="559" y="96"/>
                    </a:lnTo>
                    <a:lnTo>
                      <a:pt x="540" y="91"/>
                    </a:lnTo>
                    <a:lnTo>
                      <a:pt x="523" y="88"/>
                    </a:lnTo>
                    <a:lnTo>
                      <a:pt x="508" y="86"/>
                    </a:lnTo>
                    <a:lnTo>
                      <a:pt x="497" y="84"/>
                    </a:lnTo>
                    <a:lnTo>
                      <a:pt x="478" y="82"/>
                    </a:lnTo>
                    <a:lnTo>
                      <a:pt x="457" y="80"/>
                    </a:lnTo>
                    <a:lnTo>
                      <a:pt x="438" y="79"/>
                    </a:lnTo>
                    <a:lnTo>
                      <a:pt x="419" y="78"/>
                    </a:lnTo>
                    <a:lnTo>
                      <a:pt x="261" y="76"/>
                    </a:lnTo>
                    <a:lnTo>
                      <a:pt x="139" y="76"/>
                    </a:lnTo>
                    <a:lnTo>
                      <a:pt x="139" y="471"/>
                    </a:lnTo>
                    <a:lnTo>
                      <a:pt x="427" y="471"/>
                    </a:lnTo>
                    <a:lnTo>
                      <a:pt x="473" y="467"/>
                    </a:lnTo>
                    <a:lnTo>
                      <a:pt x="524" y="463"/>
                    </a:lnTo>
                    <a:lnTo>
                      <a:pt x="521" y="487"/>
                    </a:lnTo>
                    <a:lnTo>
                      <a:pt x="520" y="504"/>
                    </a:lnTo>
                    <a:lnTo>
                      <a:pt x="521" y="521"/>
                    </a:lnTo>
                    <a:lnTo>
                      <a:pt x="524" y="548"/>
                    </a:lnTo>
                    <a:lnTo>
                      <a:pt x="473" y="545"/>
                    </a:lnTo>
                    <a:lnTo>
                      <a:pt x="427" y="540"/>
                    </a:lnTo>
                    <a:lnTo>
                      <a:pt x="139" y="540"/>
                    </a:lnTo>
                    <a:lnTo>
                      <a:pt x="139" y="1002"/>
                    </a:lnTo>
                    <a:lnTo>
                      <a:pt x="153" y="1001"/>
                    </a:lnTo>
                    <a:lnTo>
                      <a:pt x="179" y="1001"/>
                    </a:lnTo>
                    <a:lnTo>
                      <a:pt x="217" y="1000"/>
                    </a:lnTo>
                    <a:lnTo>
                      <a:pt x="266" y="99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Freeform 42"/>
              <p:cNvSpPr>
                <a:spLocks/>
              </p:cNvSpPr>
              <p:nvPr userDrawn="1"/>
            </p:nvSpPr>
            <p:spPr bwMode="auto">
              <a:xfrm>
                <a:off x="2187" y="1595"/>
                <a:ext cx="66" cy="64"/>
              </a:xfrm>
              <a:custGeom>
                <a:avLst/>
                <a:gdLst/>
                <a:ahLst/>
                <a:cxnLst>
                  <a:cxn ang="0">
                    <a:pos x="140" y="1004"/>
                  </a:cxn>
                  <a:cxn ang="0">
                    <a:pos x="489" y="1004"/>
                  </a:cxn>
                  <a:cxn ang="0">
                    <a:pos x="489" y="0"/>
                  </a:cxn>
                  <a:cxn ang="0">
                    <a:pos x="506" y="2"/>
                  </a:cxn>
                  <a:cxn ang="0">
                    <a:pos x="524" y="4"/>
                  </a:cxn>
                  <a:cxn ang="0">
                    <a:pos x="541" y="4"/>
                  </a:cxn>
                  <a:cxn ang="0">
                    <a:pos x="559" y="5"/>
                  </a:cxn>
                  <a:cxn ang="0">
                    <a:pos x="581" y="4"/>
                  </a:cxn>
                  <a:cxn ang="0">
                    <a:pos x="599" y="4"/>
                  </a:cxn>
                  <a:cxn ang="0">
                    <a:pos x="615" y="2"/>
                  </a:cxn>
                  <a:cxn ang="0">
                    <a:pos x="627" y="0"/>
                  </a:cxn>
                  <a:cxn ang="0">
                    <a:pos x="627" y="1004"/>
                  </a:cxn>
                  <a:cxn ang="0">
                    <a:pos x="978" y="1004"/>
                  </a:cxn>
                  <a:cxn ang="0">
                    <a:pos x="978" y="0"/>
                  </a:cxn>
                  <a:cxn ang="0">
                    <a:pos x="995" y="2"/>
                  </a:cxn>
                  <a:cxn ang="0">
                    <a:pos x="1012" y="4"/>
                  </a:cxn>
                  <a:cxn ang="0">
                    <a:pos x="1029" y="4"/>
                  </a:cxn>
                  <a:cxn ang="0">
                    <a:pos x="1047" y="5"/>
                  </a:cxn>
                  <a:cxn ang="0">
                    <a:pos x="1065" y="4"/>
                  </a:cxn>
                  <a:cxn ang="0">
                    <a:pos x="1082" y="4"/>
                  </a:cxn>
                  <a:cxn ang="0">
                    <a:pos x="1100" y="2"/>
                  </a:cxn>
                  <a:cxn ang="0">
                    <a:pos x="1117" y="0"/>
                  </a:cxn>
                  <a:cxn ang="0">
                    <a:pos x="1117" y="1086"/>
                  </a:cxn>
                  <a:cxn ang="0">
                    <a:pos x="1086" y="1086"/>
                  </a:cxn>
                  <a:cxn ang="0">
                    <a:pos x="1052" y="1086"/>
                  </a:cxn>
                  <a:cxn ang="0">
                    <a:pos x="1012" y="1085"/>
                  </a:cxn>
                  <a:cxn ang="0">
                    <a:pos x="969" y="1085"/>
                  </a:cxn>
                  <a:cxn ang="0">
                    <a:pos x="944" y="1084"/>
                  </a:cxn>
                  <a:cxn ang="0">
                    <a:pos x="920" y="1084"/>
                  </a:cxn>
                  <a:cxn ang="0">
                    <a:pos x="896" y="1084"/>
                  </a:cxn>
                  <a:cxn ang="0">
                    <a:pos x="870" y="1084"/>
                  </a:cxn>
                  <a:cxn ang="0">
                    <a:pos x="844" y="1083"/>
                  </a:cxn>
                  <a:cxn ang="0">
                    <a:pos x="818" y="1083"/>
                  </a:cxn>
                  <a:cxn ang="0">
                    <a:pos x="791" y="1083"/>
                  </a:cxn>
                  <a:cxn ang="0">
                    <a:pos x="763" y="1083"/>
                  </a:cxn>
                  <a:cxn ang="0">
                    <a:pos x="736" y="1081"/>
                  </a:cxn>
                  <a:cxn ang="0">
                    <a:pos x="709" y="1081"/>
                  </a:cxn>
                  <a:cxn ang="0">
                    <a:pos x="683" y="1081"/>
                  </a:cxn>
                  <a:cxn ang="0">
                    <a:pos x="657" y="1081"/>
                  </a:cxn>
                  <a:cxn ang="0">
                    <a:pos x="632" y="1080"/>
                  </a:cxn>
                  <a:cxn ang="0">
                    <a:pos x="606" y="1080"/>
                  </a:cxn>
                  <a:cxn ang="0">
                    <a:pos x="582" y="1080"/>
                  </a:cxn>
                  <a:cxn ang="0">
                    <a:pos x="559" y="1080"/>
                  </a:cxn>
                  <a:cxn ang="0">
                    <a:pos x="197" y="1080"/>
                  </a:cxn>
                  <a:cxn ang="0">
                    <a:pos x="172" y="1081"/>
                  </a:cxn>
                  <a:cxn ang="0">
                    <a:pos x="143" y="1081"/>
                  </a:cxn>
                  <a:cxn ang="0">
                    <a:pos x="112" y="1083"/>
                  </a:cxn>
                  <a:cxn ang="0">
                    <a:pos x="77" y="1084"/>
                  </a:cxn>
                  <a:cxn ang="0">
                    <a:pos x="45" y="1084"/>
                  </a:cxn>
                  <a:cxn ang="0">
                    <a:pos x="22" y="1085"/>
                  </a:cxn>
                  <a:cxn ang="0">
                    <a:pos x="7" y="1086"/>
                  </a:cxn>
                  <a:cxn ang="0">
                    <a:pos x="0" y="1086"/>
                  </a:cxn>
                  <a:cxn ang="0">
                    <a:pos x="0" y="0"/>
                  </a:cxn>
                  <a:cxn ang="0">
                    <a:pos x="16" y="2"/>
                  </a:cxn>
                  <a:cxn ang="0">
                    <a:pos x="33" y="4"/>
                  </a:cxn>
                  <a:cxn ang="0">
                    <a:pos x="51" y="4"/>
                  </a:cxn>
                  <a:cxn ang="0">
                    <a:pos x="69" y="5"/>
                  </a:cxn>
                  <a:cxn ang="0">
                    <a:pos x="86" y="4"/>
                  </a:cxn>
                  <a:cxn ang="0">
                    <a:pos x="104" y="4"/>
                  </a:cxn>
                  <a:cxn ang="0">
                    <a:pos x="122" y="2"/>
                  </a:cxn>
                  <a:cxn ang="0">
                    <a:pos x="140" y="0"/>
                  </a:cxn>
                  <a:cxn ang="0">
                    <a:pos x="140" y="1004"/>
                  </a:cxn>
                </a:cxnLst>
                <a:rect l="0" t="0" r="r" b="b"/>
                <a:pathLst>
                  <a:path w="1117" h="1086">
                    <a:moveTo>
                      <a:pt x="140" y="1004"/>
                    </a:moveTo>
                    <a:lnTo>
                      <a:pt x="489" y="1004"/>
                    </a:lnTo>
                    <a:lnTo>
                      <a:pt x="489" y="0"/>
                    </a:lnTo>
                    <a:lnTo>
                      <a:pt x="506" y="2"/>
                    </a:lnTo>
                    <a:lnTo>
                      <a:pt x="524" y="4"/>
                    </a:lnTo>
                    <a:lnTo>
                      <a:pt x="541" y="4"/>
                    </a:lnTo>
                    <a:lnTo>
                      <a:pt x="559" y="5"/>
                    </a:lnTo>
                    <a:lnTo>
                      <a:pt x="581" y="4"/>
                    </a:lnTo>
                    <a:lnTo>
                      <a:pt x="599" y="4"/>
                    </a:lnTo>
                    <a:lnTo>
                      <a:pt x="615" y="2"/>
                    </a:lnTo>
                    <a:lnTo>
                      <a:pt x="627" y="0"/>
                    </a:lnTo>
                    <a:lnTo>
                      <a:pt x="627" y="1004"/>
                    </a:lnTo>
                    <a:lnTo>
                      <a:pt x="978" y="1004"/>
                    </a:lnTo>
                    <a:lnTo>
                      <a:pt x="978" y="0"/>
                    </a:lnTo>
                    <a:lnTo>
                      <a:pt x="995" y="2"/>
                    </a:lnTo>
                    <a:lnTo>
                      <a:pt x="1012" y="4"/>
                    </a:lnTo>
                    <a:lnTo>
                      <a:pt x="1029" y="4"/>
                    </a:lnTo>
                    <a:lnTo>
                      <a:pt x="1047" y="5"/>
                    </a:lnTo>
                    <a:lnTo>
                      <a:pt x="1065" y="4"/>
                    </a:lnTo>
                    <a:lnTo>
                      <a:pt x="1082" y="4"/>
                    </a:lnTo>
                    <a:lnTo>
                      <a:pt x="1100" y="2"/>
                    </a:lnTo>
                    <a:lnTo>
                      <a:pt x="1117" y="0"/>
                    </a:lnTo>
                    <a:lnTo>
                      <a:pt x="1117" y="1086"/>
                    </a:lnTo>
                    <a:lnTo>
                      <a:pt x="1086" y="1086"/>
                    </a:lnTo>
                    <a:lnTo>
                      <a:pt x="1052" y="1086"/>
                    </a:lnTo>
                    <a:lnTo>
                      <a:pt x="1012" y="1085"/>
                    </a:lnTo>
                    <a:lnTo>
                      <a:pt x="969" y="1085"/>
                    </a:lnTo>
                    <a:lnTo>
                      <a:pt x="944" y="1084"/>
                    </a:lnTo>
                    <a:lnTo>
                      <a:pt x="920" y="1084"/>
                    </a:lnTo>
                    <a:lnTo>
                      <a:pt x="896" y="1084"/>
                    </a:lnTo>
                    <a:lnTo>
                      <a:pt x="870" y="1084"/>
                    </a:lnTo>
                    <a:lnTo>
                      <a:pt x="844" y="1083"/>
                    </a:lnTo>
                    <a:lnTo>
                      <a:pt x="818" y="1083"/>
                    </a:lnTo>
                    <a:lnTo>
                      <a:pt x="791" y="1083"/>
                    </a:lnTo>
                    <a:lnTo>
                      <a:pt x="763" y="1083"/>
                    </a:lnTo>
                    <a:lnTo>
                      <a:pt x="736" y="1081"/>
                    </a:lnTo>
                    <a:lnTo>
                      <a:pt x="709" y="1081"/>
                    </a:lnTo>
                    <a:lnTo>
                      <a:pt x="683" y="1081"/>
                    </a:lnTo>
                    <a:lnTo>
                      <a:pt x="657" y="1081"/>
                    </a:lnTo>
                    <a:lnTo>
                      <a:pt x="632" y="1080"/>
                    </a:lnTo>
                    <a:lnTo>
                      <a:pt x="606" y="1080"/>
                    </a:lnTo>
                    <a:lnTo>
                      <a:pt x="582" y="1080"/>
                    </a:lnTo>
                    <a:lnTo>
                      <a:pt x="559" y="1080"/>
                    </a:lnTo>
                    <a:lnTo>
                      <a:pt x="197" y="1080"/>
                    </a:lnTo>
                    <a:lnTo>
                      <a:pt x="172" y="1081"/>
                    </a:lnTo>
                    <a:lnTo>
                      <a:pt x="143" y="1081"/>
                    </a:lnTo>
                    <a:lnTo>
                      <a:pt x="112" y="1083"/>
                    </a:lnTo>
                    <a:lnTo>
                      <a:pt x="77" y="1084"/>
                    </a:lnTo>
                    <a:lnTo>
                      <a:pt x="45" y="1084"/>
                    </a:lnTo>
                    <a:lnTo>
                      <a:pt x="22" y="1085"/>
                    </a:lnTo>
                    <a:lnTo>
                      <a:pt x="7" y="1086"/>
                    </a:lnTo>
                    <a:lnTo>
                      <a:pt x="0" y="1086"/>
                    </a:lnTo>
                    <a:lnTo>
                      <a:pt x="0" y="0"/>
                    </a:lnTo>
                    <a:lnTo>
                      <a:pt x="16" y="2"/>
                    </a:lnTo>
                    <a:lnTo>
                      <a:pt x="33" y="4"/>
                    </a:lnTo>
                    <a:lnTo>
                      <a:pt x="51" y="4"/>
                    </a:lnTo>
                    <a:lnTo>
                      <a:pt x="69" y="5"/>
                    </a:lnTo>
                    <a:lnTo>
                      <a:pt x="86" y="4"/>
                    </a:lnTo>
                    <a:lnTo>
                      <a:pt x="104" y="4"/>
                    </a:lnTo>
                    <a:lnTo>
                      <a:pt x="122" y="2"/>
                    </a:lnTo>
                    <a:lnTo>
                      <a:pt x="140" y="0"/>
                    </a:lnTo>
                    <a:lnTo>
                      <a:pt x="140" y="1004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Freeform 43"/>
              <p:cNvSpPr>
                <a:spLocks/>
              </p:cNvSpPr>
              <p:nvPr userDrawn="1"/>
            </p:nvSpPr>
            <p:spPr bwMode="auto">
              <a:xfrm>
                <a:off x="2162" y="1595"/>
                <a:ext cx="8" cy="64"/>
              </a:xfrm>
              <a:custGeom>
                <a:avLst/>
                <a:gdLst/>
                <a:ahLst/>
                <a:cxnLst>
                  <a:cxn ang="0">
                    <a:pos x="140" y="0"/>
                  </a:cxn>
                  <a:cxn ang="0">
                    <a:pos x="140" y="1081"/>
                  </a:cxn>
                  <a:cxn ang="0">
                    <a:pos x="111" y="1078"/>
                  </a:cxn>
                  <a:cxn ang="0">
                    <a:pos x="26" y="1078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34" y="3"/>
                  </a:cxn>
                  <a:cxn ang="0">
                    <a:pos x="52" y="4"/>
                  </a:cxn>
                  <a:cxn ang="0">
                    <a:pos x="70" y="4"/>
                  </a:cxn>
                  <a:cxn ang="0">
                    <a:pos x="91" y="4"/>
                  </a:cxn>
                  <a:cxn ang="0">
                    <a:pos x="110" y="3"/>
                  </a:cxn>
                  <a:cxn ang="0">
                    <a:pos x="126" y="2"/>
                  </a:cxn>
                  <a:cxn ang="0">
                    <a:pos x="140" y="0"/>
                  </a:cxn>
                </a:cxnLst>
                <a:rect l="0" t="0" r="r" b="b"/>
                <a:pathLst>
                  <a:path w="140" h="1081">
                    <a:moveTo>
                      <a:pt x="140" y="0"/>
                    </a:moveTo>
                    <a:lnTo>
                      <a:pt x="140" y="1081"/>
                    </a:lnTo>
                    <a:lnTo>
                      <a:pt x="111" y="1078"/>
                    </a:lnTo>
                    <a:lnTo>
                      <a:pt x="26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34" y="3"/>
                    </a:lnTo>
                    <a:lnTo>
                      <a:pt x="52" y="4"/>
                    </a:lnTo>
                    <a:lnTo>
                      <a:pt x="70" y="4"/>
                    </a:lnTo>
                    <a:lnTo>
                      <a:pt x="91" y="4"/>
                    </a:lnTo>
                    <a:lnTo>
                      <a:pt x="110" y="3"/>
                    </a:lnTo>
                    <a:lnTo>
                      <a:pt x="126" y="2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Freeform 44"/>
              <p:cNvSpPr>
                <a:spLocks noEditPoints="1"/>
              </p:cNvSpPr>
              <p:nvPr userDrawn="1"/>
            </p:nvSpPr>
            <p:spPr bwMode="auto">
              <a:xfrm>
                <a:off x="2113" y="1595"/>
                <a:ext cx="41" cy="6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138" y="0"/>
                  </a:cxn>
                  <a:cxn ang="0">
                    <a:pos x="282" y="488"/>
                  </a:cxn>
                  <a:cxn ang="0">
                    <a:pos x="353" y="491"/>
                  </a:cxn>
                  <a:cxn ang="0">
                    <a:pos x="418" y="495"/>
                  </a:cxn>
                  <a:cxn ang="0">
                    <a:pos x="474" y="502"/>
                  </a:cxn>
                  <a:cxn ang="0">
                    <a:pos x="521" y="513"/>
                  </a:cxn>
                  <a:cxn ang="0">
                    <a:pos x="563" y="527"/>
                  </a:cxn>
                  <a:cxn ang="0">
                    <a:pos x="598" y="546"/>
                  </a:cxn>
                  <a:cxn ang="0">
                    <a:pos x="626" y="568"/>
                  </a:cxn>
                  <a:cxn ang="0">
                    <a:pos x="648" y="595"/>
                  </a:cxn>
                  <a:cxn ang="0">
                    <a:pos x="666" y="625"/>
                  </a:cxn>
                  <a:cxn ang="0">
                    <a:pos x="678" y="661"/>
                  </a:cxn>
                  <a:cxn ang="0">
                    <a:pos x="686" y="702"/>
                  </a:cxn>
                  <a:cxn ang="0">
                    <a:pos x="688" y="747"/>
                  </a:cxn>
                  <a:cxn ang="0">
                    <a:pos x="687" y="781"/>
                  </a:cxn>
                  <a:cxn ang="0">
                    <a:pos x="682" y="814"/>
                  </a:cxn>
                  <a:cxn ang="0">
                    <a:pos x="677" y="844"/>
                  </a:cxn>
                  <a:cxn ang="0">
                    <a:pos x="669" y="873"/>
                  </a:cxn>
                  <a:cxn ang="0">
                    <a:pos x="657" y="898"/>
                  </a:cxn>
                  <a:cxn ang="0">
                    <a:pos x="644" y="923"/>
                  </a:cxn>
                  <a:cxn ang="0">
                    <a:pos x="627" y="944"/>
                  </a:cxn>
                  <a:cxn ang="0">
                    <a:pos x="609" y="964"/>
                  </a:cxn>
                  <a:cxn ang="0">
                    <a:pos x="587" y="982"/>
                  </a:cxn>
                  <a:cxn ang="0">
                    <a:pos x="563" y="999"/>
                  </a:cxn>
                  <a:cxn ang="0">
                    <a:pos x="535" y="1015"/>
                  </a:cxn>
                  <a:cxn ang="0">
                    <a:pos x="504" y="1029"/>
                  </a:cxn>
                  <a:cxn ang="0">
                    <a:pos x="470" y="1041"/>
                  </a:cxn>
                  <a:cxn ang="0">
                    <a:pos x="433" y="1052"/>
                  </a:cxn>
                  <a:cxn ang="0">
                    <a:pos x="352" y="1070"/>
                  </a:cxn>
                  <a:cxn ang="0">
                    <a:pos x="321" y="1072"/>
                  </a:cxn>
                  <a:cxn ang="0">
                    <a:pos x="275" y="1074"/>
                  </a:cxn>
                  <a:cxn ang="0">
                    <a:pos x="213" y="1076"/>
                  </a:cxn>
                  <a:cxn ang="0">
                    <a:pos x="141" y="1078"/>
                  </a:cxn>
                  <a:cxn ang="0">
                    <a:pos x="0" y="0"/>
                  </a:cxn>
                  <a:cxn ang="0">
                    <a:pos x="514" y="881"/>
                  </a:cxn>
                  <a:cxn ang="0">
                    <a:pos x="527" y="852"/>
                  </a:cxn>
                  <a:cxn ang="0">
                    <a:pos x="536" y="822"/>
                  </a:cxn>
                  <a:cxn ang="0">
                    <a:pos x="541" y="790"/>
                  </a:cxn>
                  <a:cxn ang="0">
                    <a:pos x="544" y="755"/>
                  </a:cxn>
                  <a:cxn ang="0">
                    <a:pos x="540" y="714"/>
                  </a:cxn>
                  <a:cxn ang="0">
                    <a:pos x="532" y="677"/>
                  </a:cxn>
                  <a:cxn ang="0">
                    <a:pos x="518" y="644"/>
                  </a:cxn>
                  <a:cxn ang="0">
                    <a:pos x="498" y="615"/>
                  </a:cxn>
                  <a:cxn ang="0">
                    <a:pos x="474" y="590"/>
                  </a:cxn>
                  <a:cxn ang="0">
                    <a:pos x="443" y="571"/>
                  </a:cxn>
                  <a:cxn ang="0">
                    <a:pos x="407" y="558"/>
                  </a:cxn>
                  <a:cxn ang="0">
                    <a:pos x="366" y="552"/>
                  </a:cxn>
                  <a:cxn ang="0">
                    <a:pos x="347" y="550"/>
                  </a:cxn>
                  <a:cxn ang="0">
                    <a:pos x="329" y="549"/>
                  </a:cxn>
                  <a:cxn ang="0">
                    <a:pos x="304" y="549"/>
                  </a:cxn>
                  <a:cxn ang="0">
                    <a:pos x="269" y="548"/>
                  </a:cxn>
                  <a:cxn ang="0">
                    <a:pos x="138" y="1012"/>
                  </a:cxn>
                  <a:cxn ang="0">
                    <a:pos x="313" y="1009"/>
                  </a:cxn>
                  <a:cxn ang="0">
                    <a:pos x="349" y="1002"/>
                  </a:cxn>
                  <a:cxn ang="0">
                    <a:pos x="382" y="992"/>
                  </a:cxn>
                  <a:cxn ang="0">
                    <a:pos x="412" y="978"/>
                  </a:cxn>
                  <a:cxn ang="0">
                    <a:pos x="441" y="962"/>
                  </a:cxn>
                  <a:cxn ang="0">
                    <a:pos x="466" y="942"/>
                  </a:cxn>
                  <a:cxn ang="0">
                    <a:pos x="487" y="919"/>
                  </a:cxn>
                  <a:cxn ang="0">
                    <a:pos x="507" y="895"/>
                  </a:cxn>
                </a:cxnLst>
                <a:rect l="0" t="0" r="r" b="b"/>
                <a:pathLst>
                  <a:path w="688" h="1078">
                    <a:moveTo>
                      <a:pt x="40" y="3"/>
                    </a:moveTo>
                    <a:lnTo>
                      <a:pt x="68" y="4"/>
                    </a:lnTo>
                    <a:lnTo>
                      <a:pt x="95" y="3"/>
                    </a:lnTo>
                    <a:lnTo>
                      <a:pt x="138" y="0"/>
                    </a:lnTo>
                    <a:lnTo>
                      <a:pt x="138" y="488"/>
                    </a:lnTo>
                    <a:lnTo>
                      <a:pt x="282" y="488"/>
                    </a:lnTo>
                    <a:lnTo>
                      <a:pt x="318" y="489"/>
                    </a:lnTo>
                    <a:lnTo>
                      <a:pt x="353" y="491"/>
                    </a:lnTo>
                    <a:lnTo>
                      <a:pt x="386" y="492"/>
                    </a:lnTo>
                    <a:lnTo>
                      <a:pt x="418" y="495"/>
                    </a:lnTo>
                    <a:lnTo>
                      <a:pt x="446" y="498"/>
                    </a:lnTo>
                    <a:lnTo>
                      <a:pt x="474" y="502"/>
                    </a:lnTo>
                    <a:lnTo>
                      <a:pt x="499" y="508"/>
                    </a:lnTo>
                    <a:lnTo>
                      <a:pt x="521" y="513"/>
                    </a:lnTo>
                    <a:lnTo>
                      <a:pt x="544" y="519"/>
                    </a:lnTo>
                    <a:lnTo>
                      <a:pt x="563" y="527"/>
                    </a:lnTo>
                    <a:lnTo>
                      <a:pt x="582" y="536"/>
                    </a:lnTo>
                    <a:lnTo>
                      <a:pt x="598" y="546"/>
                    </a:lnTo>
                    <a:lnTo>
                      <a:pt x="614" y="556"/>
                    </a:lnTo>
                    <a:lnTo>
                      <a:pt x="626" y="568"/>
                    </a:lnTo>
                    <a:lnTo>
                      <a:pt x="639" y="581"/>
                    </a:lnTo>
                    <a:lnTo>
                      <a:pt x="648" y="595"/>
                    </a:lnTo>
                    <a:lnTo>
                      <a:pt x="658" y="609"/>
                    </a:lnTo>
                    <a:lnTo>
                      <a:pt x="666" y="625"/>
                    </a:lnTo>
                    <a:lnTo>
                      <a:pt x="673" y="642"/>
                    </a:lnTo>
                    <a:lnTo>
                      <a:pt x="678" y="661"/>
                    </a:lnTo>
                    <a:lnTo>
                      <a:pt x="682" y="681"/>
                    </a:lnTo>
                    <a:lnTo>
                      <a:pt x="686" y="702"/>
                    </a:lnTo>
                    <a:lnTo>
                      <a:pt x="687" y="724"/>
                    </a:lnTo>
                    <a:lnTo>
                      <a:pt x="688" y="747"/>
                    </a:lnTo>
                    <a:lnTo>
                      <a:pt x="688" y="764"/>
                    </a:lnTo>
                    <a:lnTo>
                      <a:pt x="687" y="781"/>
                    </a:lnTo>
                    <a:lnTo>
                      <a:pt x="684" y="798"/>
                    </a:lnTo>
                    <a:lnTo>
                      <a:pt x="682" y="814"/>
                    </a:lnTo>
                    <a:lnTo>
                      <a:pt x="680" y="829"/>
                    </a:lnTo>
                    <a:lnTo>
                      <a:pt x="677" y="844"/>
                    </a:lnTo>
                    <a:lnTo>
                      <a:pt x="673" y="859"/>
                    </a:lnTo>
                    <a:lnTo>
                      <a:pt x="669" y="873"/>
                    </a:lnTo>
                    <a:lnTo>
                      <a:pt x="663" y="885"/>
                    </a:lnTo>
                    <a:lnTo>
                      <a:pt x="657" y="898"/>
                    </a:lnTo>
                    <a:lnTo>
                      <a:pt x="651" y="911"/>
                    </a:lnTo>
                    <a:lnTo>
                      <a:pt x="644" y="923"/>
                    </a:lnTo>
                    <a:lnTo>
                      <a:pt x="636" y="933"/>
                    </a:lnTo>
                    <a:lnTo>
                      <a:pt x="627" y="944"/>
                    </a:lnTo>
                    <a:lnTo>
                      <a:pt x="619" y="954"/>
                    </a:lnTo>
                    <a:lnTo>
                      <a:pt x="609" y="964"/>
                    </a:lnTo>
                    <a:lnTo>
                      <a:pt x="599" y="973"/>
                    </a:lnTo>
                    <a:lnTo>
                      <a:pt x="587" y="982"/>
                    </a:lnTo>
                    <a:lnTo>
                      <a:pt x="575" y="990"/>
                    </a:lnTo>
                    <a:lnTo>
                      <a:pt x="563" y="999"/>
                    </a:lnTo>
                    <a:lnTo>
                      <a:pt x="549" y="1007"/>
                    </a:lnTo>
                    <a:lnTo>
                      <a:pt x="535" y="1015"/>
                    </a:lnTo>
                    <a:lnTo>
                      <a:pt x="519" y="1022"/>
                    </a:lnTo>
                    <a:lnTo>
                      <a:pt x="504" y="1029"/>
                    </a:lnTo>
                    <a:lnTo>
                      <a:pt x="487" y="1035"/>
                    </a:lnTo>
                    <a:lnTo>
                      <a:pt x="470" y="1041"/>
                    </a:lnTo>
                    <a:lnTo>
                      <a:pt x="452" y="1047"/>
                    </a:lnTo>
                    <a:lnTo>
                      <a:pt x="433" y="1052"/>
                    </a:lnTo>
                    <a:lnTo>
                      <a:pt x="394" y="1062"/>
                    </a:lnTo>
                    <a:lnTo>
                      <a:pt x="352" y="1070"/>
                    </a:lnTo>
                    <a:lnTo>
                      <a:pt x="339" y="1071"/>
                    </a:lnTo>
                    <a:lnTo>
                      <a:pt x="321" y="1072"/>
                    </a:lnTo>
                    <a:lnTo>
                      <a:pt x="300" y="1073"/>
                    </a:lnTo>
                    <a:lnTo>
                      <a:pt x="275" y="1074"/>
                    </a:lnTo>
                    <a:lnTo>
                      <a:pt x="245" y="1076"/>
                    </a:lnTo>
                    <a:lnTo>
                      <a:pt x="213" y="1076"/>
                    </a:lnTo>
                    <a:lnTo>
                      <a:pt x="178" y="1078"/>
                    </a:lnTo>
                    <a:lnTo>
                      <a:pt x="141" y="1078"/>
                    </a:lnTo>
                    <a:lnTo>
                      <a:pt x="0" y="1078"/>
                    </a:lnTo>
                    <a:lnTo>
                      <a:pt x="0" y="0"/>
                    </a:lnTo>
                    <a:lnTo>
                      <a:pt x="40" y="3"/>
                    </a:lnTo>
                    <a:close/>
                    <a:moveTo>
                      <a:pt x="514" y="881"/>
                    </a:moveTo>
                    <a:lnTo>
                      <a:pt x="521" y="867"/>
                    </a:lnTo>
                    <a:lnTo>
                      <a:pt x="527" y="852"/>
                    </a:lnTo>
                    <a:lnTo>
                      <a:pt x="532" y="838"/>
                    </a:lnTo>
                    <a:lnTo>
                      <a:pt x="536" y="822"/>
                    </a:lnTo>
                    <a:lnTo>
                      <a:pt x="539" y="806"/>
                    </a:lnTo>
                    <a:lnTo>
                      <a:pt x="541" y="790"/>
                    </a:lnTo>
                    <a:lnTo>
                      <a:pt x="543" y="772"/>
                    </a:lnTo>
                    <a:lnTo>
                      <a:pt x="544" y="755"/>
                    </a:lnTo>
                    <a:lnTo>
                      <a:pt x="543" y="735"/>
                    </a:lnTo>
                    <a:lnTo>
                      <a:pt x="540" y="714"/>
                    </a:lnTo>
                    <a:lnTo>
                      <a:pt x="537" y="695"/>
                    </a:lnTo>
                    <a:lnTo>
                      <a:pt x="532" y="677"/>
                    </a:lnTo>
                    <a:lnTo>
                      <a:pt x="526" y="660"/>
                    </a:lnTo>
                    <a:lnTo>
                      <a:pt x="518" y="644"/>
                    </a:lnTo>
                    <a:lnTo>
                      <a:pt x="509" y="630"/>
                    </a:lnTo>
                    <a:lnTo>
                      <a:pt x="498" y="615"/>
                    </a:lnTo>
                    <a:lnTo>
                      <a:pt x="486" y="602"/>
                    </a:lnTo>
                    <a:lnTo>
                      <a:pt x="474" y="590"/>
                    </a:lnTo>
                    <a:lnTo>
                      <a:pt x="459" y="581"/>
                    </a:lnTo>
                    <a:lnTo>
                      <a:pt x="443" y="571"/>
                    </a:lnTo>
                    <a:lnTo>
                      <a:pt x="426" y="565"/>
                    </a:lnTo>
                    <a:lnTo>
                      <a:pt x="407" y="558"/>
                    </a:lnTo>
                    <a:lnTo>
                      <a:pt x="387" y="554"/>
                    </a:lnTo>
                    <a:lnTo>
                      <a:pt x="366" y="552"/>
                    </a:lnTo>
                    <a:lnTo>
                      <a:pt x="356" y="551"/>
                    </a:lnTo>
                    <a:lnTo>
                      <a:pt x="347" y="550"/>
                    </a:lnTo>
                    <a:lnTo>
                      <a:pt x="338" y="550"/>
                    </a:lnTo>
                    <a:lnTo>
                      <a:pt x="329" y="549"/>
                    </a:lnTo>
                    <a:lnTo>
                      <a:pt x="318" y="549"/>
                    </a:lnTo>
                    <a:lnTo>
                      <a:pt x="304" y="549"/>
                    </a:lnTo>
                    <a:lnTo>
                      <a:pt x="288" y="549"/>
                    </a:lnTo>
                    <a:lnTo>
                      <a:pt x="269" y="548"/>
                    </a:lnTo>
                    <a:lnTo>
                      <a:pt x="138" y="548"/>
                    </a:lnTo>
                    <a:lnTo>
                      <a:pt x="138" y="1012"/>
                    </a:lnTo>
                    <a:lnTo>
                      <a:pt x="294" y="1012"/>
                    </a:lnTo>
                    <a:lnTo>
                      <a:pt x="313" y="1009"/>
                    </a:lnTo>
                    <a:lnTo>
                      <a:pt x="331" y="1005"/>
                    </a:lnTo>
                    <a:lnTo>
                      <a:pt x="349" y="1002"/>
                    </a:lnTo>
                    <a:lnTo>
                      <a:pt x="366" y="997"/>
                    </a:lnTo>
                    <a:lnTo>
                      <a:pt x="382" y="992"/>
                    </a:lnTo>
                    <a:lnTo>
                      <a:pt x="397" y="985"/>
                    </a:lnTo>
                    <a:lnTo>
                      <a:pt x="412" y="978"/>
                    </a:lnTo>
                    <a:lnTo>
                      <a:pt x="427" y="970"/>
                    </a:lnTo>
                    <a:lnTo>
                      <a:pt x="441" y="962"/>
                    </a:lnTo>
                    <a:lnTo>
                      <a:pt x="454" y="952"/>
                    </a:lnTo>
                    <a:lnTo>
                      <a:pt x="466" y="942"/>
                    </a:lnTo>
                    <a:lnTo>
                      <a:pt x="477" y="931"/>
                    </a:lnTo>
                    <a:lnTo>
                      <a:pt x="487" y="919"/>
                    </a:lnTo>
                    <a:lnTo>
                      <a:pt x="497" y="908"/>
                    </a:lnTo>
                    <a:lnTo>
                      <a:pt x="507" y="895"/>
                    </a:lnTo>
                    <a:lnTo>
                      <a:pt x="514" y="881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7" name="Freeform 45"/>
              <p:cNvSpPr>
                <a:spLocks noEditPoints="1"/>
              </p:cNvSpPr>
              <p:nvPr userDrawn="1"/>
            </p:nvSpPr>
            <p:spPr bwMode="auto">
              <a:xfrm>
                <a:off x="2058" y="1595"/>
                <a:ext cx="42" cy="64"/>
              </a:xfrm>
              <a:custGeom>
                <a:avLst/>
                <a:gdLst/>
                <a:ahLst/>
                <a:cxnLst>
                  <a:cxn ang="0">
                    <a:pos x="333" y="1015"/>
                  </a:cxn>
                  <a:cxn ang="0">
                    <a:pos x="402" y="1000"/>
                  </a:cxn>
                  <a:cxn ang="0">
                    <a:pos x="462" y="970"/>
                  </a:cxn>
                  <a:cxn ang="0">
                    <a:pos x="508" y="926"/>
                  </a:cxn>
                  <a:cxn ang="0">
                    <a:pos x="542" y="871"/>
                  </a:cxn>
                  <a:cxn ang="0">
                    <a:pos x="559" y="807"/>
                  </a:cxn>
                  <a:cxn ang="0">
                    <a:pos x="559" y="730"/>
                  </a:cxn>
                  <a:cxn ang="0">
                    <a:pos x="539" y="659"/>
                  </a:cxn>
                  <a:cxn ang="0">
                    <a:pos x="499" y="607"/>
                  </a:cxn>
                  <a:cxn ang="0">
                    <a:pos x="443" y="571"/>
                  </a:cxn>
                  <a:cxn ang="0">
                    <a:pos x="371" y="548"/>
                  </a:cxn>
                  <a:cxn ang="0">
                    <a:pos x="284" y="537"/>
                  </a:cxn>
                  <a:cxn ang="0">
                    <a:pos x="140" y="1017"/>
                  </a:cxn>
                  <a:cxn ang="0">
                    <a:pos x="195" y="474"/>
                  </a:cxn>
                  <a:cxn ang="0">
                    <a:pos x="314" y="469"/>
                  </a:cxn>
                  <a:cxn ang="0">
                    <a:pos x="410" y="444"/>
                  </a:cxn>
                  <a:cxn ang="0">
                    <a:pos x="461" y="412"/>
                  </a:cxn>
                  <a:cxn ang="0">
                    <a:pos x="498" y="367"/>
                  </a:cxn>
                  <a:cxn ang="0">
                    <a:pos x="523" y="312"/>
                  </a:cxn>
                  <a:cxn ang="0">
                    <a:pos x="530" y="252"/>
                  </a:cxn>
                  <a:cxn ang="0">
                    <a:pos x="523" y="187"/>
                  </a:cxn>
                  <a:cxn ang="0">
                    <a:pos x="500" y="137"/>
                  </a:cxn>
                  <a:cxn ang="0">
                    <a:pos x="462" y="100"/>
                  </a:cxn>
                  <a:cxn ang="0">
                    <a:pos x="410" y="77"/>
                  </a:cxn>
                  <a:cxn ang="0">
                    <a:pos x="343" y="64"/>
                  </a:cxn>
                  <a:cxn ang="0">
                    <a:pos x="262" y="60"/>
                  </a:cxn>
                  <a:cxn ang="0">
                    <a:pos x="374" y="1"/>
                  </a:cxn>
                  <a:cxn ang="0">
                    <a:pos x="471" y="12"/>
                  </a:cxn>
                  <a:cxn ang="0">
                    <a:pos x="548" y="33"/>
                  </a:cxn>
                  <a:cxn ang="0">
                    <a:pos x="607" y="68"/>
                  </a:cxn>
                  <a:cxn ang="0">
                    <a:pos x="647" y="116"/>
                  </a:cxn>
                  <a:cxn ang="0">
                    <a:pos x="666" y="181"/>
                  </a:cxn>
                  <a:cxn ang="0">
                    <a:pos x="668" y="244"/>
                  </a:cxn>
                  <a:cxn ang="0">
                    <a:pos x="659" y="294"/>
                  </a:cxn>
                  <a:cxn ang="0">
                    <a:pos x="629" y="360"/>
                  </a:cxn>
                  <a:cxn ang="0">
                    <a:pos x="561" y="431"/>
                  </a:cxn>
                  <a:cxn ang="0">
                    <a:pos x="473" y="480"/>
                  </a:cxn>
                  <a:cxn ang="0">
                    <a:pos x="443" y="499"/>
                  </a:cxn>
                  <a:cxn ang="0">
                    <a:pos x="492" y="508"/>
                  </a:cxn>
                  <a:cxn ang="0">
                    <a:pos x="545" y="522"/>
                  </a:cxn>
                  <a:cxn ang="0">
                    <a:pos x="591" y="545"/>
                  </a:cxn>
                  <a:cxn ang="0">
                    <a:pos x="632" y="572"/>
                  </a:cxn>
                  <a:cxn ang="0">
                    <a:pos x="667" y="609"/>
                  </a:cxn>
                  <a:cxn ang="0">
                    <a:pos x="693" y="657"/>
                  </a:cxn>
                  <a:cxn ang="0">
                    <a:pos x="706" y="713"/>
                  </a:cxn>
                  <a:cxn ang="0">
                    <a:pos x="705" y="787"/>
                  </a:cxn>
                  <a:cxn ang="0">
                    <a:pos x="688" y="862"/>
                  </a:cxn>
                  <a:cxn ang="0">
                    <a:pos x="653" y="929"/>
                  </a:cxn>
                  <a:cxn ang="0">
                    <a:pos x="599" y="987"/>
                  </a:cxn>
                  <a:cxn ang="0">
                    <a:pos x="545" y="1025"/>
                  </a:cxn>
                  <a:cxn ang="0">
                    <a:pos x="470" y="1055"/>
                  </a:cxn>
                  <a:cxn ang="0">
                    <a:pos x="361" y="1073"/>
                  </a:cxn>
                </a:cxnLst>
                <a:rect l="0" t="0" r="r" b="b"/>
                <a:pathLst>
                  <a:path w="707" h="1075">
                    <a:moveTo>
                      <a:pt x="140" y="1017"/>
                    </a:moveTo>
                    <a:lnTo>
                      <a:pt x="296" y="1017"/>
                    </a:lnTo>
                    <a:lnTo>
                      <a:pt x="315" y="1017"/>
                    </a:lnTo>
                    <a:lnTo>
                      <a:pt x="333" y="1015"/>
                    </a:lnTo>
                    <a:lnTo>
                      <a:pt x="351" y="1013"/>
                    </a:lnTo>
                    <a:lnTo>
                      <a:pt x="368" y="1010"/>
                    </a:lnTo>
                    <a:lnTo>
                      <a:pt x="385" y="1005"/>
                    </a:lnTo>
                    <a:lnTo>
                      <a:pt x="402" y="1000"/>
                    </a:lnTo>
                    <a:lnTo>
                      <a:pt x="418" y="994"/>
                    </a:lnTo>
                    <a:lnTo>
                      <a:pt x="434" y="987"/>
                    </a:lnTo>
                    <a:lnTo>
                      <a:pt x="448" y="979"/>
                    </a:lnTo>
                    <a:lnTo>
                      <a:pt x="462" y="970"/>
                    </a:lnTo>
                    <a:lnTo>
                      <a:pt x="475" y="960"/>
                    </a:lnTo>
                    <a:lnTo>
                      <a:pt x="487" y="949"/>
                    </a:lnTo>
                    <a:lnTo>
                      <a:pt x="498" y="938"/>
                    </a:lnTo>
                    <a:lnTo>
                      <a:pt x="508" y="926"/>
                    </a:lnTo>
                    <a:lnTo>
                      <a:pt x="518" y="913"/>
                    </a:lnTo>
                    <a:lnTo>
                      <a:pt x="527" y="899"/>
                    </a:lnTo>
                    <a:lnTo>
                      <a:pt x="535" y="885"/>
                    </a:lnTo>
                    <a:lnTo>
                      <a:pt x="542" y="871"/>
                    </a:lnTo>
                    <a:lnTo>
                      <a:pt x="547" y="855"/>
                    </a:lnTo>
                    <a:lnTo>
                      <a:pt x="553" y="840"/>
                    </a:lnTo>
                    <a:lnTo>
                      <a:pt x="556" y="824"/>
                    </a:lnTo>
                    <a:lnTo>
                      <a:pt x="559" y="807"/>
                    </a:lnTo>
                    <a:lnTo>
                      <a:pt x="560" y="790"/>
                    </a:lnTo>
                    <a:lnTo>
                      <a:pt x="561" y="773"/>
                    </a:lnTo>
                    <a:lnTo>
                      <a:pt x="560" y="752"/>
                    </a:lnTo>
                    <a:lnTo>
                      <a:pt x="559" y="730"/>
                    </a:lnTo>
                    <a:lnTo>
                      <a:pt x="556" y="711"/>
                    </a:lnTo>
                    <a:lnTo>
                      <a:pt x="552" y="693"/>
                    </a:lnTo>
                    <a:lnTo>
                      <a:pt x="545" y="675"/>
                    </a:lnTo>
                    <a:lnTo>
                      <a:pt x="539" y="659"/>
                    </a:lnTo>
                    <a:lnTo>
                      <a:pt x="530" y="644"/>
                    </a:lnTo>
                    <a:lnTo>
                      <a:pt x="521" y="631"/>
                    </a:lnTo>
                    <a:lnTo>
                      <a:pt x="510" y="619"/>
                    </a:lnTo>
                    <a:lnTo>
                      <a:pt x="499" y="607"/>
                    </a:lnTo>
                    <a:lnTo>
                      <a:pt x="487" y="597"/>
                    </a:lnTo>
                    <a:lnTo>
                      <a:pt x="473" y="587"/>
                    </a:lnTo>
                    <a:lnTo>
                      <a:pt x="458" y="579"/>
                    </a:lnTo>
                    <a:lnTo>
                      <a:pt x="443" y="571"/>
                    </a:lnTo>
                    <a:lnTo>
                      <a:pt x="427" y="564"/>
                    </a:lnTo>
                    <a:lnTo>
                      <a:pt x="410" y="557"/>
                    </a:lnTo>
                    <a:lnTo>
                      <a:pt x="391" y="553"/>
                    </a:lnTo>
                    <a:lnTo>
                      <a:pt x="371" y="548"/>
                    </a:lnTo>
                    <a:lnTo>
                      <a:pt x="350" y="545"/>
                    </a:lnTo>
                    <a:lnTo>
                      <a:pt x="328" y="541"/>
                    </a:lnTo>
                    <a:lnTo>
                      <a:pt x="306" y="539"/>
                    </a:lnTo>
                    <a:lnTo>
                      <a:pt x="284" y="537"/>
                    </a:lnTo>
                    <a:lnTo>
                      <a:pt x="259" y="536"/>
                    </a:lnTo>
                    <a:lnTo>
                      <a:pt x="235" y="536"/>
                    </a:lnTo>
                    <a:lnTo>
                      <a:pt x="140" y="536"/>
                    </a:lnTo>
                    <a:lnTo>
                      <a:pt x="140" y="1017"/>
                    </a:lnTo>
                    <a:close/>
                    <a:moveTo>
                      <a:pt x="262" y="60"/>
                    </a:moveTo>
                    <a:lnTo>
                      <a:pt x="140" y="60"/>
                    </a:lnTo>
                    <a:lnTo>
                      <a:pt x="140" y="474"/>
                    </a:lnTo>
                    <a:lnTo>
                      <a:pt x="195" y="474"/>
                    </a:lnTo>
                    <a:lnTo>
                      <a:pt x="229" y="474"/>
                    </a:lnTo>
                    <a:lnTo>
                      <a:pt x="260" y="472"/>
                    </a:lnTo>
                    <a:lnTo>
                      <a:pt x="289" y="471"/>
                    </a:lnTo>
                    <a:lnTo>
                      <a:pt x="314" y="469"/>
                    </a:lnTo>
                    <a:lnTo>
                      <a:pt x="339" y="465"/>
                    </a:lnTo>
                    <a:lnTo>
                      <a:pt x="363" y="460"/>
                    </a:lnTo>
                    <a:lnTo>
                      <a:pt x="386" y="452"/>
                    </a:lnTo>
                    <a:lnTo>
                      <a:pt x="410" y="444"/>
                    </a:lnTo>
                    <a:lnTo>
                      <a:pt x="423" y="436"/>
                    </a:lnTo>
                    <a:lnTo>
                      <a:pt x="436" y="429"/>
                    </a:lnTo>
                    <a:lnTo>
                      <a:pt x="449" y="420"/>
                    </a:lnTo>
                    <a:lnTo>
                      <a:pt x="461" y="412"/>
                    </a:lnTo>
                    <a:lnTo>
                      <a:pt x="471" y="401"/>
                    </a:lnTo>
                    <a:lnTo>
                      <a:pt x="481" y="391"/>
                    </a:lnTo>
                    <a:lnTo>
                      <a:pt x="490" y="379"/>
                    </a:lnTo>
                    <a:lnTo>
                      <a:pt x="498" y="367"/>
                    </a:lnTo>
                    <a:lnTo>
                      <a:pt x="506" y="354"/>
                    </a:lnTo>
                    <a:lnTo>
                      <a:pt x="512" y="340"/>
                    </a:lnTo>
                    <a:lnTo>
                      <a:pt x="518" y="326"/>
                    </a:lnTo>
                    <a:lnTo>
                      <a:pt x="523" y="312"/>
                    </a:lnTo>
                    <a:lnTo>
                      <a:pt x="526" y="297"/>
                    </a:lnTo>
                    <a:lnTo>
                      <a:pt x="529" y="282"/>
                    </a:lnTo>
                    <a:lnTo>
                      <a:pt x="530" y="268"/>
                    </a:lnTo>
                    <a:lnTo>
                      <a:pt x="530" y="252"/>
                    </a:lnTo>
                    <a:lnTo>
                      <a:pt x="530" y="235"/>
                    </a:lnTo>
                    <a:lnTo>
                      <a:pt x="529" y="218"/>
                    </a:lnTo>
                    <a:lnTo>
                      <a:pt x="526" y="202"/>
                    </a:lnTo>
                    <a:lnTo>
                      <a:pt x="523" y="187"/>
                    </a:lnTo>
                    <a:lnTo>
                      <a:pt x="519" y="173"/>
                    </a:lnTo>
                    <a:lnTo>
                      <a:pt x="514" y="160"/>
                    </a:lnTo>
                    <a:lnTo>
                      <a:pt x="507" y="149"/>
                    </a:lnTo>
                    <a:lnTo>
                      <a:pt x="500" y="137"/>
                    </a:lnTo>
                    <a:lnTo>
                      <a:pt x="491" y="126"/>
                    </a:lnTo>
                    <a:lnTo>
                      <a:pt x="482" y="117"/>
                    </a:lnTo>
                    <a:lnTo>
                      <a:pt x="472" y="108"/>
                    </a:lnTo>
                    <a:lnTo>
                      <a:pt x="462" y="100"/>
                    </a:lnTo>
                    <a:lnTo>
                      <a:pt x="450" y="92"/>
                    </a:lnTo>
                    <a:lnTo>
                      <a:pt x="437" y="86"/>
                    </a:lnTo>
                    <a:lnTo>
                      <a:pt x="423" y="81"/>
                    </a:lnTo>
                    <a:lnTo>
                      <a:pt x="410" y="77"/>
                    </a:lnTo>
                    <a:lnTo>
                      <a:pt x="394" y="72"/>
                    </a:lnTo>
                    <a:lnTo>
                      <a:pt x="378" y="69"/>
                    </a:lnTo>
                    <a:lnTo>
                      <a:pt x="361" y="66"/>
                    </a:lnTo>
                    <a:lnTo>
                      <a:pt x="343" y="64"/>
                    </a:lnTo>
                    <a:lnTo>
                      <a:pt x="324" y="62"/>
                    </a:lnTo>
                    <a:lnTo>
                      <a:pt x="305" y="61"/>
                    </a:lnTo>
                    <a:lnTo>
                      <a:pt x="284" y="60"/>
                    </a:lnTo>
                    <a:lnTo>
                      <a:pt x="262" y="60"/>
                    </a:lnTo>
                    <a:close/>
                    <a:moveTo>
                      <a:pt x="0" y="0"/>
                    </a:moveTo>
                    <a:lnTo>
                      <a:pt x="318" y="0"/>
                    </a:lnTo>
                    <a:lnTo>
                      <a:pt x="346" y="0"/>
                    </a:lnTo>
                    <a:lnTo>
                      <a:pt x="374" y="1"/>
                    </a:lnTo>
                    <a:lnTo>
                      <a:pt x="400" y="3"/>
                    </a:lnTo>
                    <a:lnTo>
                      <a:pt x="425" y="5"/>
                    </a:lnTo>
                    <a:lnTo>
                      <a:pt x="449" y="9"/>
                    </a:lnTo>
                    <a:lnTo>
                      <a:pt x="471" y="12"/>
                    </a:lnTo>
                    <a:lnTo>
                      <a:pt x="491" y="16"/>
                    </a:lnTo>
                    <a:lnTo>
                      <a:pt x="511" y="20"/>
                    </a:lnTo>
                    <a:lnTo>
                      <a:pt x="530" y="27"/>
                    </a:lnTo>
                    <a:lnTo>
                      <a:pt x="548" y="33"/>
                    </a:lnTo>
                    <a:lnTo>
                      <a:pt x="564" y="40"/>
                    </a:lnTo>
                    <a:lnTo>
                      <a:pt x="580" y="49"/>
                    </a:lnTo>
                    <a:lnTo>
                      <a:pt x="594" y="57"/>
                    </a:lnTo>
                    <a:lnTo>
                      <a:pt x="607" y="68"/>
                    </a:lnTo>
                    <a:lnTo>
                      <a:pt x="618" y="79"/>
                    </a:lnTo>
                    <a:lnTo>
                      <a:pt x="629" y="89"/>
                    </a:lnTo>
                    <a:lnTo>
                      <a:pt x="639" y="103"/>
                    </a:lnTo>
                    <a:lnTo>
                      <a:pt x="647" y="116"/>
                    </a:lnTo>
                    <a:lnTo>
                      <a:pt x="653" y="131"/>
                    </a:lnTo>
                    <a:lnTo>
                      <a:pt x="659" y="147"/>
                    </a:lnTo>
                    <a:lnTo>
                      <a:pt x="664" y="163"/>
                    </a:lnTo>
                    <a:lnTo>
                      <a:pt x="666" y="181"/>
                    </a:lnTo>
                    <a:lnTo>
                      <a:pt x="668" y="199"/>
                    </a:lnTo>
                    <a:lnTo>
                      <a:pt x="669" y="219"/>
                    </a:lnTo>
                    <a:lnTo>
                      <a:pt x="669" y="232"/>
                    </a:lnTo>
                    <a:lnTo>
                      <a:pt x="668" y="244"/>
                    </a:lnTo>
                    <a:lnTo>
                      <a:pt x="666" y="257"/>
                    </a:lnTo>
                    <a:lnTo>
                      <a:pt x="665" y="270"/>
                    </a:lnTo>
                    <a:lnTo>
                      <a:pt x="662" y="282"/>
                    </a:lnTo>
                    <a:lnTo>
                      <a:pt x="659" y="294"/>
                    </a:lnTo>
                    <a:lnTo>
                      <a:pt x="655" y="306"/>
                    </a:lnTo>
                    <a:lnTo>
                      <a:pt x="651" y="318"/>
                    </a:lnTo>
                    <a:lnTo>
                      <a:pt x="641" y="339"/>
                    </a:lnTo>
                    <a:lnTo>
                      <a:pt x="629" y="360"/>
                    </a:lnTo>
                    <a:lnTo>
                      <a:pt x="614" y="380"/>
                    </a:lnTo>
                    <a:lnTo>
                      <a:pt x="599" y="398"/>
                    </a:lnTo>
                    <a:lnTo>
                      <a:pt x="581" y="415"/>
                    </a:lnTo>
                    <a:lnTo>
                      <a:pt x="561" y="431"/>
                    </a:lnTo>
                    <a:lnTo>
                      <a:pt x="541" y="446"/>
                    </a:lnTo>
                    <a:lnTo>
                      <a:pt x="519" y="460"/>
                    </a:lnTo>
                    <a:lnTo>
                      <a:pt x="498" y="470"/>
                    </a:lnTo>
                    <a:lnTo>
                      <a:pt x="473" y="480"/>
                    </a:lnTo>
                    <a:lnTo>
                      <a:pt x="448" y="488"/>
                    </a:lnTo>
                    <a:lnTo>
                      <a:pt x="419" y="497"/>
                    </a:lnTo>
                    <a:lnTo>
                      <a:pt x="431" y="497"/>
                    </a:lnTo>
                    <a:lnTo>
                      <a:pt x="443" y="499"/>
                    </a:lnTo>
                    <a:lnTo>
                      <a:pt x="454" y="500"/>
                    </a:lnTo>
                    <a:lnTo>
                      <a:pt x="467" y="502"/>
                    </a:lnTo>
                    <a:lnTo>
                      <a:pt x="480" y="504"/>
                    </a:lnTo>
                    <a:lnTo>
                      <a:pt x="492" y="508"/>
                    </a:lnTo>
                    <a:lnTo>
                      <a:pt x="506" y="511"/>
                    </a:lnTo>
                    <a:lnTo>
                      <a:pt x="520" y="515"/>
                    </a:lnTo>
                    <a:lnTo>
                      <a:pt x="533" y="519"/>
                    </a:lnTo>
                    <a:lnTo>
                      <a:pt x="545" y="522"/>
                    </a:lnTo>
                    <a:lnTo>
                      <a:pt x="558" y="528"/>
                    </a:lnTo>
                    <a:lnTo>
                      <a:pt x="570" y="533"/>
                    </a:lnTo>
                    <a:lnTo>
                      <a:pt x="580" y="538"/>
                    </a:lnTo>
                    <a:lnTo>
                      <a:pt x="591" y="545"/>
                    </a:lnTo>
                    <a:lnTo>
                      <a:pt x="601" y="551"/>
                    </a:lnTo>
                    <a:lnTo>
                      <a:pt x="612" y="557"/>
                    </a:lnTo>
                    <a:lnTo>
                      <a:pt x="623" y="565"/>
                    </a:lnTo>
                    <a:lnTo>
                      <a:pt x="632" y="572"/>
                    </a:lnTo>
                    <a:lnTo>
                      <a:pt x="642" y="581"/>
                    </a:lnTo>
                    <a:lnTo>
                      <a:pt x="650" y="590"/>
                    </a:lnTo>
                    <a:lnTo>
                      <a:pt x="659" y="600"/>
                    </a:lnTo>
                    <a:lnTo>
                      <a:pt x="667" y="609"/>
                    </a:lnTo>
                    <a:lnTo>
                      <a:pt x="675" y="621"/>
                    </a:lnTo>
                    <a:lnTo>
                      <a:pt x="681" y="632"/>
                    </a:lnTo>
                    <a:lnTo>
                      <a:pt x="687" y="644"/>
                    </a:lnTo>
                    <a:lnTo>
                      <a:pt x="693" y="657"/>
                    </a:lnTo>
                    <a:lnTo>
                      <a:pt x="698" y="670"/>
                    </a:lnTo>
                    <a:lnTo>
                      <a:pt x="701" y="684"/>
                    </a:lnTo>
                    <a:lnTo>
                      <a:pt x="704" y="699"/>
                    </a:lnTo>
                    <a:lnTo>
                      <a:pt x="706" y="713"/>
                    </a:lnTo>
                    <a:lnTo>
                      <a:pt x="707" y="729"/>
                    </a:lnTo>
                    <a:lnTo>
                      <a:pt x="707" y="746"/>
                    </a:lnTo>
                    <a:lnTo>
                      <a:pt x="707" y="767"/>
                    </a:lnTo>
                    <a:lnTo>
                      <a:pt x="705" y="787"/>
                    </a:lnTo>
                    <a:lnTo>
                      <a:pt x="703" y="807"/>
                    </a:lnTo>
                    <a:lnTo>
                      <a:pt x="699" y="825"/>
                    </a:lnTo>
                    <a:lnTo>
                      <a:pt x="695" y="844"/>
                    </a:lnTo>
                    <a:lnTo>
                      <a:pt x="688" y="862"/>
                    </a:lnTo>
                    <a:lnTo>
                      <a:pt x="681" y="879"/>
                    </a:lnTo>
                    <a:lnTo>
                      <a:pt x="672" y="896"/>
                    </a:lnTo>
                    <a:lnTo>
                      <a:pt x="664" y="913"/>
                    </a:lnTo>
                    <a:lnTo>
                      <a:pt x="653" y="929"/>
                    </a:lnTo>
                    <a:lnTo>
                      <a:pt x="642" y="944"/>
                    </a:lnTo>
                    <a:lnTo>
                      <a:pt x="629" y="959"/>
                    </a:lnTo>
                    <a:lnTo>
                      <a:pt x="615" y="973"/>
                    </a:lnTo>
                    <a:lnTo>
                      <a:pt x="599" y="987"/>
                    </a:lnTo>
                    <a:lnTo>
                      <a:pt x="583" y="1000"/>
                    </a:lnTo>
                    <a:lnTo>
                      <a:pt x="566" y="1013"/>
                    </a:lnTo>
                    <a:lnTo>
                      <a:pt x="556" y="1019"/>
                    </a:lnTo>
                    <a:lnTo>
                      <a:pt x="545" y="1025"/>
                    </a:lnTo>
                    <a:lnTo>
                      <a:pt x="534" y="1032"/>
                    </a:lnTo>
                    <a:lnTo>
                      <a:pt x="522" y="1037"/>
                    </a:lnTo>
                    <a:lnTo>
                      <a:pt x="497" y="1047"/>
                    </a:lnTo>
                    <a:lnTo>
                      <a:pt x="470" y="1055"/>
                    </a:lnTo>
                    <a:lnTo>
                      <a:pt x="444" y="1062"/>
                    </a:lnTo>
                    <a:lnTo>
                      <a:pt x="417" y="1066"/>
                    </a:lnTo>
                    <a:lnTo>
                      <a:pt x="390" y="1070"/>
                    </a:lnTo>
                    <a:lnTo>
                      <a:pt x="361" y="1073"/>
                    </a:lnTo>
                    <a:lnTo>
                      <a:pt x="234" y="1075"/>
                    </a:lnTo>
                    <a:lnTo>
                      <a:pt x="0" y="10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Freeform 46"/>
              <p:cNvSpPr>
                <a:spLocks noEditPoints="1"/>
              </p:cNvSpPr>
              <p:nvPr userDrawn="1"/>
            </p:nvSpPr>
            <p:spPr bwMode="auto">
              <a:xfrm>
                <a:off x="1977" y="1594"/>
                <a:ext cx="69" cy="66"/>
              </a:xfrm>
              <a:custGeom>
                <a:avLst/>
                <a:gdLst/>
                <a:ahLst/>
                <a:cxnLst>
                  <a:cxn ang="0">
                    <a:pos x="91" y="887"/>
                  </a:cxn>
                  <a:cxn ang="0">
                    <a:pos x="31" y="764"/>
                  </a:cxn>
                  <a:cxn ang="0">
                    <a:pos x="2" y="626"/>
                  </a:cxn>
                  <a:cxn ang="0">
                    <a:pos x="5" y="471"/>
                  </a:cxn>
                  <a:cxn ang="0">
                    <a:pos x="43" y="332"/>
                  </a:cxn>
                  <a:cxn ang="0">
                    <a:pos x="113" y="213"/>
                  </a:cxn>
                  <a:cxn ang="0">
                    <a:pos x="210" y="118"/>
                  </a:cxn>
                  <a:cxn ang="0">
                    <a:pos x="327" y="51"/>
                  </a:cxn>
                  <a:cxn ang="0">
                    <a:pos x="464" y="9"/>
                  </a:cxn>
                  <a:cxn ang="0">
                    <a:pos x="611" y="1"/>
                  </a:cxn>
                  <a:cxn ang="0">
                    <a:pos x="751" y="18"/>
                  </a:cxn>
                  <a:cxn ang="0">
                    <a:pos x="882" y="61"/>
                  </a:cxn>
                  <a:cxn ang="0">
                    <a:pos x="998" y="130"/>
                  </a:cxn>
                  <a:cxn ang="0">
                    <a:pos x="1089" y="227"/>
                  </a:cxn>
                  <a:cxn ang="0">
                    <a:pos x="1153" y="353"/>
                  </a:cxn>
                  <a:cxn ang="0">
                    <a:pos x="1180" y="506"/>
                  </a:cxn>
                  <a:cxn ang="0">
                    <a:pos x="1176" y="623"/>
                  </a:cxn>
                  <a:cxn ang="0">
                    <a:pos x="1156" y="719"/>
                  </a:cxn>
                  <a:cxn ang="0">
                    <a:pos x="1122" y="810"/>
                  </a:cxn>
                  <a:cxn ang="0">
                    <a:pos x="1073" y="891"/>
                  </a:cxn>
                  <a:cxn ang="0">
                    <a:pos x="1013" y="961"/>
                  </a:cxn>
                  <a:cxn ang="0">
                    <a:pos x="940" y="1020"/>
                  </a:cxn>
                  <a:cxn ang="0">
                    <a:pos x="855" y="1065"/>
                  </a:cxn>
                  <a:cxn ang="0">
                    <a:pos x="763" y="1098"/>
                  </a:cxn>
                  <a:cxn ang="0">
                    <a:pos x="664" y="1117"/>
                  </a:cxn>
                  <a:cxn ang="0">
                    <a:pos x="549" y="1121"/>
                  </a:cxn>
                  <a:cxn ang="0">
                    <a:pos x="399" y="1099"/>
                  </a:cxn>
                  <a:cxn ang="0">
                    <a:pos x="267" y="1048"/>
                  </a:cxn>
                  <a:cxn ang="0">
                    <a:pos x="159" y="969"/>
                  </a:cxn>
                  <a:cxn ang="0">
                    <a:pos x="344" y="998"/>
                  </a:cxn>
                  <a:cxn ang="0">
                    <a:pos x="439" y="1045"/>
                  </a:cxn>
                  <a:cxn ang="0">
                    <a:pos x="542" y="1068"/>
                  </a:cxn>
                  <a:cxn ang="0">
                    <a:pos x="665" y="1063"/>
                  </a:cxn>
                  <a:cxn ang="0">
                    <a:pos x="781" y="1021"/>
                  </a:cxn>
                  <a:cxn ang="0">
                    <a:pos x="874" y="950"/>
                  </a:cxn>
                  <a:cxn ang="0">
                    <a:pos x="943" y="855"/>
                  </a:cxn>
                  <a:cxn ang="0">
                    <a:pos x="992" y="746"/>
                  </a:cxn>
                  <a:cxn ang="0">
                    <a:pos x="1019" y="633"/>
                  </a:cxn>
                  <a:cxn ang="0">
                    <a:pos x="1025" y="514"/>
                  </a:cxn>
                  <a:cxn ang="0">
                    <a:pos x="1006" y="366"/>
                  </a:cxn>
                  <a:cxn ang="0">
                    <a:pos x="945" y="229"/>
                  </a:cxn>
                  <a:cxn ang="0">
                    <a:pos x="885" y="160"/>
                  </a:cxn>
                  <a:cxn ang="0">
                    <a:pos x="824" y="114"/>
                  </a:cxn>
                  <a:cxn ang="0">
                    <a:pos x="753" y="80"/>
                  </a:cxn>
                  <a:cxn ang="0">
                    <a:pos x="644" y="55"/>
                  </a:cxn>
                  <a:cxn ang="0">
                    <a:pos x="549" y="55"/>
                  </a:cxn>
                  <a:cxn ang="0">
                    <a:pos x="434" y="80"/>
                  </a:cxn>
                  <a:cxn ang="0">
                    <a:pos x="337" y="136"/>
                  </a:cxn>
                  <a:cxn ang="0">
                    <a:pos x="258" y="214"/>
                  </a:cxn>
                  <a:cxn ang="0">
                    <a:pos x="201" y="318"/>
                  </a:cxn>
                  <a:cxn ang="0">
                    <a:pos x="166" y="442"/>
                  </a:cxn>
                  <a:cxn ang="0">
                    <a:pos x="155" y="583"/>
                  </a:cxn>
                  <a:cxn ang="0">
                    <a:pos x="166" y="716"/>
                  </a:cxn>
                  <a:cxn ang="0">
                    <a:pos x="204" y="831"/>
                  </a:cxn>
                  <a:cxn ang="0">
                    <a:pos x="264" y="925"/>
                  </a:cxn>
                </a:cxnLst>
                <a:rect l="0" t="0" r="r" b="b"/>
                <a:pathLst>
                  <a:path w="1181" h="1122">
                    <a:moveTo>
                      <a:pt x="159" y="969"/>
                    </a:moveTo>
                    <a:lnTo>
                      <a:pt x="140" y="950"/>
                    </a:lnTo>
                    <a:lnTo>
                      <a:pt x="123" y="931"/>
                    </a:lnTo>
                    <a:lnTo>
                      <a:pt x="106" y="909"/>
                    </a:lnTo>
                    <a:lnTo>
                      <a:pt x="91" y="887"/>
                    </a:lnTo>
                    <a:lnTo>
                      <a:pt x="76" y="865"/>
                    </a:lnTo>
                    <a:lnTo>
                      <a:pt x="64" y="840"/>
                    </a:lnTo>
                    <a:lnTo>
                      <a:pt x="52" y="816"/>
                    </a:lnTo>
                    <a:lnTo>
                      <a:pt x="40" y="790"/>
                    </a:lnTo>
                    <a:lnTo>
                      <a:pt x="31" y="764"/>
                    </a:lnTo>
                    <a:lnTo>
                      <a:pt x="23" y="737"/>
                    </a:lnTo>
                    <a:lnTo>
                      <a:pt x="16" y="710"/>
                    </a:lnTo>
                    <a:lnTo>
                      <a:pt x="11" y="683"/>
                    </a:lnTo>
                    <a:lnTo>
                      <a:pt x="5" y="655"/>
                    </a:lnTo>
                    <a:lnTo>
                      <a:pt x="2" y="626"/>
                    </a:lnTo>
                    <a:lnTo>
                      <a:pt x="0" y="595"/>
                    </a:lnTo>
                    <a:lnTo>
                      <a:pt x="0" y="563"/>
                    </a:lnTo>
                    <a:lnTo>
                      <a:pt x="0" y="533"/>
                    </a:lnTo>
                    <a:lnTo>
                      <a:pt x="2" y="502"/>
                    </a:lnTo>
                    <a:lnTo>
                      <a:pt x="5" y="471"/>
                    </a:lnTo>
                    <a:lnTo>
                      <a:pt x="11" y="442"/>
                    </a:lnTo>
                    <a:lnTo>
                      <a:pt x="16" y="414"/>
                    </a:lnTo>
                    <a:lnTo>
                      <a:pt x="24" y="386"/>
                    </a:lnTo>
                    <a:lnTo>
                      <a:pt x="33" y="359"/>
                    </a:lnTo>
                    <a:lnTo>
                      <a:pt x="43" y="332"/>
                    </a:lnTo>
                    <a:lnTo>
                      <a:pt x="55" y="307"/>
                    </a:lnTo>
                    <a:lnTo>
                      <a:pt x="68" y="281"/>
                    </a:lnTo>
                    <a:lnTo>
                      <a:pt x="82" y="258"/>
                    </a:lnTo>
                    <a:lnTo>
                      <a:pt x="97" y="234"/>
                    </a:lnTo>
                    <a:lnTo>
                      <a:pt x="113" y="213"/>
                    </a:lnTo>
                    <a:lnTo>
                      <a:pt x="130" y="192"/>
                    </a:lnTo>
                    <a:lnTo>
                      <a:pt x="149" y="172"/>
                    </a:lnTo>
                    <a:lnTo>
                      <a:pt x="169" y="152"/>
                    </a:lnTo>
                    <a:lnTo>
                      <a:pt x="190" y="135"/>
                    </a:lnTo>
                    <a:lnTo>
                      <a:pt x="210" y="118"/>
                    </a:lnTo>
                    <a:lnTo>
                      <a:pt x="232" y="103"/>
                    </a:lnTo>
                    <a:lnTo>
                      <a:pt x="254" y="88"/>
                    </a:lnTo>
                    <a:lnTo>
                      <a:pt x="279" y="74"/>
                    </a:lnTo>
                    <a:lnTo>
                      <a:pt x="303" y="62"/>
                    </a:lnTo>
                    <a:lnTo>
                      <a:pt x="327" y="51"/>
                    </a:lnTo>
                    <a:lnTo>
                      <a:pt x="354" y="40"/>
                    </a:lnTo>
                    <a:lnTo>
                      <a:pt x="380" y="31"/>
                    </a:lnTo>
                    <a:lnTo>
                      <a:pt x="408" y="22"/>
                    </a:lnTo>
                    <a:lnTo>
                      <a:pt x="435" y="16"/>
                    </a:lnTo>
                    <a:lnTo>
                      <a:pt x="464" y="9"/>
                    </a:lnTo>
                    <a:lnTo>
                      <a:pt x="493" y="5"/>
                    </a:lnTo>
                    <a:lnTo>
                      <a:pt x="522" y="2"/>
                    </a:lnTo>
                    <a:lnTo>
                      <a:pt x="552" y="1"/>
                    </a:lnTo>
                    <a:lnTo>
                      <a:pt x="583" y="0"/>
                    </a:lnTo>
                    <a:lnTo>
                      <a:pt x="611" y="1"/>
                    </a:lnTo>
                    <a:lnTo>
                      <a:pt x="640" y="2"/>
                    </a:lnTo>
                    <a:lnTo>
                      <a:pt x="668" y="4"/>
                    </a:lnTo>
                    <a:lnTo>
                      <a:pt x="696" y="8"/>
                    </a:lnTo>
                    <a:lnTo>
                      <a:pt x="724" y="13"/>
                    </a:lnTo>
                    <a:lnTo>
                      <a:pt x="751" y="18"/>
                    </a:lnTo>
                    <a:lnTo>
                      <a:pt x="779" y="25"/>
                    </a:lnTo>
                    <a:lnTo>
                      <a:pt x="805" y="33"/>
                    </a:lnTo>
                    <a:lnTo>
                      <a:pt x="832" y="41"/>
                    </a:lnTo>
                    <a:lnTo>
                      <a:pt x="857" y="51"/>
                    </a:lnTo>
                    <a:lnTo>
                      <a:pt x="882" y="61"/>
                    </a:lnTo>
                    <a:lnTo>
                      <a:pt x="907" y="73"/>
                    </a:lnTo>
                    <a:lnTo>
                      <a:pt x="931" y="86"/>
                    </a:lnTo>
                    <a:lnTo>
                      <a:pt x="953" y="100"/>
                    </a:lnTo>
                    <a:lnTo>
                      <a:pt x="976" y="114"/>
                    </a:lnTo>
                    <a:lnTo>
                      <a:pt x="998" y="130"/>
                    </a:lnTo>
                    <a:lnTo>
                      <a:pt x="1018" y="147"/>
                    </a:lnTo>
                    <a:lnTo>
                      <a:pt x="1037" y="165"/>
                    </a:lnTo>
                    <a:lnTo>
                      <a:pt x="1055" y="186"/>
                    </a:lnTo>
                    <a:lnTo>
                      <a:pt x="1072" y="206"/>
                    </a:lnTo>
                    <a:lnTo>
                      <a:pt x="1089" y="227"/>
                    </a:lnTo>
                    <a:lnTo>
                      <a:pt x="1104" y="250"/>
                    </a:lnTo>
                    <a:lnTo>
                      <a:pt x="1118" y="274"/>
                    </a:lnTo>
                    <a:lnTo>
                      <a:pt x="1131" y="299"/>
                    </a:lnTo>
                    <a:lnTo>
                      <a:pt x="1143" y="326"/>
                    </a:lnTo>
                    <a:lnTo>
                      <a:pt x="1153" y="353"/>
                    </a:lnTo>
                    <a:lnTo>
                      <a:pt x="1161" y="381"/>
                    </a:lnTo>
                    <a:lnTo>
                      <a:pt x="1168" y="411"/>
                    </a:lnTo>
                    <a:lnTo>
                      <a:pt x="1174" y="441"/>
                    </a:lnTo>
                    <a:lnTo>
                      <a:pt x="1178" y="473"/>
                    </a:lnTo>
                    <a:lnTo>
                      <a:pt x="1180" y="506"/>
                    </a:lnTo>
                    <a:lnTo>
                      <a:pt x="1181" y="540"/>
                    </a:lnTo>
                    <a:lnTo>
                      <a:pt x="1181" y="561"/>
                    </a:lnTo>
                    <a:lnTo>
                      <a:pt x="1180" y="581"/>
                    </a:lnTo>
                    <a:lnTo>
                      <a:pt x="1178" y="603"/>
                    </a:lnTo>
                    <a:lnTo>
                      <a:pt x="1176" y="623"/>
                    </a:lnTo>
                    <a:lnTo>
                      <a:pt x="1174" y="643"/>
                    </a:lnTo>
                    <a:lnTo>
                      <a:pt x="1170" y="662"/>
                    </a:lnTo>
                    <a:lnTo>
                      <a:pt x="1166" y="682"/>
                    </a:lnTo>
                    <a:lnTo>
                      <a:pt x="1161" y="701"/>
                    </a:lnTo>
                    <a:lnTo>
                      <a:pt x="1156" y="719"/>
                    </a:lnTo>
                    <a:lnTo>
                      <a:pt x="1150" y="739"/>
                    </a:lnTo>
                    <a:lnTo>
                      <a:pt x="1144" y="757"/>
                    </a:lnTo>
                    <a:lnTo>
                      <a:pt x="1137" y="775"/>
                    </a:lnTo>
                    <a:lnTo>
                      <a:pt x="1129" y="793"/>
                    </a:lnTo>
                    <a:lnTo>
                      <a:pt x="1122" y="810"/>
                    </a:lnTo>
                    <a:lnTo>
                      <a:pt x="1112" y="827"/>
                    </a:lnTo>
                    <a:lnTo>
                      <a:pt x="1104" y="844"/>
                    </a:lnTo>
                    <a:lnTo>
                      <a:pt x="1094" y="860"/>
                    </a:lnTo>
                    <a:lnTo>
                      <a:pt x="1084" y="875"/>
                    </a:lnTo>
                    <a:lnTo>
                      <a:pt x="1073" y="891"/>
                    </a:lnTo>
                    <a:lnTo>
                      <a:pt x="1063" y="906"/>
                    </a:lnTo>
                    <a:lnTo>
                      <a:pt x="1051" y="921"/>
                    </a:lnTo>
                    <a:lnTo>
                      <a:pt x="1038" y="935"/>
                    </a:lnTo>
                    <a:lnTo>
                      <a:pt x="1025" y="948"/>
                    </a:lnTo>
                    <a:lnTo>
                      <a:pt x="1013" y="961"/>
                    </a:lnTo>
                    <a:lnTo>
                      <a:pt x="999" y="974"/>
                    </a:lnTo>
                    <a:lnTo>
                      <a:pt x="985" y="986"/>
                    </a:lnTo>
                    <a:lnTo>
                      <a:pt x="970" y="998"/>
                    </a:lnTo>
                    <a:lnTo>
                      <a:pt x="956" y="1009"/>
                    </a:lnTo>
                    <a:lnTo>
                      <a:pt x="940" y="1020"/>
                    </a:lnTo>
                    <a:lnTo>
                      <a:pt x="924" y="1029"/>
                    </a:lnTo>
                    <a:lnTo>
                      <a:pt x="907" y="1040"/>
                    </a:lnTo>
                    <a:lnTo>
                      <a:pt x="890" y="1048"/>
                    </a:lnTo>
                    <a:lnTo>
                      <a:pt x="873" y="1058"/>
                    </a:lnTo>
                    <a:lnTo>
                      <a:pt x="855" y="1065"/>
                    </a:lnTo>
                    <a:lnTo>
                      <a:pt x="837" y="1074"/>
                    </a:lnTo>
                    <a:lnTo>
                      <a:pt x="819" y="1080"/>
                    </a:lnTo>
                    <a:lnTo>
                      <a:pt x="801" y="1088"/>
                    </a:lnTo>
                    <a:lnTo>
                      <a:pt x="782" y="1093"/>
                    </a:lnTo>
                    <a:lnTo>
                      <a:pt x="763" y="1098"/>
                    </a:lnTo>
                    <a:lnTo>
                      <a:pt x="744" y="1104"/>
                    </a:lnTo>
                    <a:lnTo>
                      <a:pt x="725" y="1108"/>
                    </a:lnTo>
                    <a:lnTo>
                      <a:pt x="704" y="1111"/>
                    </a:lnTo>
                    <a:lnTo>
                      <a:pt x="684" y="1114"/>
                    </a:lnTo>
                    <a:lnTo>
                      <a:pt x="664" y="1117"/>
                    </a:lnTo>
                    <a:lnTo>
                      <a:pt x="644" y="1120"/>
                    </a:lnTo>
                    <a:lnTo>
                      <a:pt x="623" y="1121"/>
                    </a:lnTo>
                    <a:lnTo>
                      <a:pt x="602" y="1122"/>
                    </a:lnTo>
                    <a:lnTo>
                      <a:pt x="581" y="1122"/>
                    </a:lnTo>
                    <a:lnTo>
                      <a:pt x="549" y="1121"/>
                    </a:lnTo>
                    <a:lnTo>
                      <a:pt x="517" y="1120"/>
                    </a:lnTo>
                    <a:lnTo>
                      <a:pt x="486" y="1116"/>
                    </a:lnTo>
                    <a:lnTo>
                      <a:pt x="457" y="1112"/>
                    </a:lnTo>
                    <a:lnTo>
                      <a:pt x="428" y="1107"/>
                    </a:lnTo>
                    <a:lnTo>
                      <a:pt x="399" y="1099"/>
                    </a:lnTo>
                    <a:lnTo>
                      <a:pt x="371" y="1092"/>
                    </a:lnTo>
                    <a:lnTo>
                      <a:pt x="344" y="1084"/>
                    </a:lnTo>
                    <a:lnTo>
                      <a:pt x="317" y="1073"/>
                    </a:lnTo>
                    <a:lnTo>
                      <a:pt x="291" y="1061"/>
                    </a:lnTo>
                    <a:lnTo>
                      <a:pt x="267" y="1048"/>
                    </a:lnTo>
                    <a:lnTo>
                      <a:pt x="244" y="1035"/>
                    </a:lnTo>
                    <a:lnTo>
                      <a:pt x="221" y="1020"/>
                    </a:lnTo>
                    <a:lnTo>
                      <a:pt x="199" y="1004"/>
                    </a:lnTo>
                    <a:lnTo>
                      <a:pt x="178" y="987"/>
                    </a:lnTo>
                    <a:lnTo>
                      <a:pt x="159" y="969"/>
                    </a:lnTo>
                    <a:close/>
                    <a:moveTo>
                      <a:pt x="279" y="942"/>
                    </a:moveTo>
                    <a:lnTo>
                      <a:pt x="294" y="957"/>
                    </a:lnTo>
                    <a:lnTo>
                      <a:pt x="310" y="972"/>
                    </a:lnTo>
                    <a:lnTo>
                      <a:pt x="327" y="985"/>
                    </a:lnTo>
                    <a:lnTo>
                      <a:pt x="344" y="998"/>
                    </a:lnTo>
                    <a:lnTo>
                      <a:pt x="362" y="1009"/>
                    </a:lnTo>
                    <a:lnTo>
                      <a:pt x="380" y="1020"/>
                    </a:lnTo>
                    <a:lnTo>
                      <a:pt x="398" y="1029"/>
                    </a:lnTo>
                    <a:lnTo>
                      <a:pt x="418" y="1038"/>
                    </a:lnTo>
                    <a:lnTo>
                      <a:pt x="439" y="1045"/>
                    </a:lnTo>
                    <a:lnTo>
                      <a:pt x="459" y="1052"/>
                    </a:lnTo>
                    <a:lnTo>
                      <a:pt x="479" y="1057"/>
                    </a:lnTo>
                    <a:lnTo>
                      <a:pt x="500" y="1061"/>
                    </a:lnTo>
                    <a:lnTo>
                      <a:pt x="521" y="1065"/>
                    </a:lnTo>
                    <a:lnTo>
                      <a:pt x="542" y="1068"/>
                    </a:lnTo>
                    <a:lnTo>
                      <a:pt x="564" y="1069"/>
                    </a:lnTo>
                    <a:lnTo>
                      <a:pt x="586" y="1070"/>
                    </a:lnTo>
                    <a:lnTo>
                      <a:pt x="613" y="1069"/>
                    </a:lnTo>
                    <a:lnTo>
                      <a:pt x="640" y="1067"/>
                    </a:lnTo>
                    <a:lnTo>
                      <a:pt x="665" y="1063"/>
                    </a:lnTo>
                    <a:lnTo>
                      <a:pt x="690" y="1058"/>
                    </a:lnTo>
                    <a:lnTo>
                      <a:pt x="714" y="1051"/>
                    </a:lnTo>
                    <a:lnTo>
                      <a:pt x="737" y="1042"/>
                    </a:lnTo>
                    <a:lnTo>
                      <a:pt x="760" y="1033"/>
                    </a:lnTo>
                    <a:lnTo>
                      <a:pt x="781" y="1021"/>
                    </a:lnTo>
                    <a:lnTo>
                      <a:pt x="801" y="1009"/>
                    </a:lnTo>
                    <a:lnTo>
                      <a:pt x="821" y="995"/>
                    </a:lnTo>
                    <a:lnTo>
                      <a:pt x="839" y="981"/>
                    </a:lnTo>
                    <a:lnTo>
                      <a:pt x="857" y="966"/>
                    </a:lnTo>
                    <a:lnTo>
                      <a:pt x="874" y="950"/>
                    </a:lnTo>
                    <a:lnTo>
                      <a:pt x="890" y="933"/>
                    </a:lnTo>
                    <a:lnTo>
                      <a:pt x="904" y="915"/>
                    </a:lnTo>
                    <a:lnTo>
                      <a:pt x="917" y="896"/>
                    </a:lnTo>
                    <a:lnTo>
                      <a:pt x="931" y="875"/>
                    </a:lnTo>
                    <a:lnTo>
                      <a:pt x="943" y="855"/>
                    </a:lnTo>
                    <a:lnTo>
                      <a:pt x="954" y="834"/>
                    </a:lnTo>
                    <a:lnTo>
                      <a:pt x="965" y="813"/>
                    </a:lnTo>
                    <a:lnTo>
                      <a:pt x="975" y="792"/>
                    </a:lnTo>
                    <a:lnTo>
                      <a:pt x="984" y="769"/>
                    </a:lnTo>
                    <a:lnTo>
                      <a:pt x="992" y="746"/>
                    </a:lnTo>
                    <a:lnTo>
                      <a:pt x="999" y="723"/>
                    </a:lnTo>
                    <a:lnTo>
                      <a:pt x="1005" y="700"/>
                    </a:lnTo>
                    <a:lnTo>
                      <a:pt x="1011" y="678"/>
                    </a:lnTo>
                    <a:lnTo>
                      <a:pt x="1016" y="656"/>
                    </a:lnTo>
                    <a:lnTo>
                      <a:pt x="1019" y="633"/>
                    </a:lnTo>
                    <a:lnTo>
                      <a:pt x="1022" y="612"/>
                    </a:lnTo>
                    <a:lnTo>
                      <a:pt x="1024" y="592"/>
                    </a:lnTo>
                    <a:lnTo>
                      <a:pt x="1025" y="572"/>
                    </a:lnTo>
                    <a:lnTo>
                      <a:pt x="1025" y="552"/>
                    </a:lnTo>
                    <a:lnTo>
                      <a:pt x="1025" y="514"/>
                    </a:lnTo>
                    <a:lnTo>
                      <a:pt x="1024" y="480"/>
                    </a:lnTo>
                    <a:lnTo>
                      <a:pt x="1021" y="449"/>
                    </a:lnTo>
                    <a:lnTo>
                      <a:pt x="1018" y="420"/>
                    </a:lnTo>
                    <a:lnTo>
                      <a:pt x="1013" y="393"/>
                    </a:lnTo>
                    <a:lnTo>
                      <a:pt x="1006" y="366"/>
                    </a:lnTo>
                    <a:lnTo>
                      <a:pt x="998" y="337"/>
                    </a:lnTo>
                    <a:lnTo>
                      <a:pt x="988" y="310"/>
                    </a:lnTo>
                    <a:lnTo>
                      <a:pt x="976" y="282"/>
                    </a:lnTo>
                    <a:lnTo>
                      <a:pt x="961" y="256"/>
                    </a:lnTo>
                    <a:lnTo>
                      <a:pt x="945" y="229"/>
                    </a:lnTo>
                    <a:lnTo>
                      <a:pt x="926" y="204"/>
                    </a:lnTo>
                    <a:lnTo>
                      <a:pt x="916" y="192"/>
                    </a:lnTo>
                    <a:lnTo>
                      <a:pt x="907" y="181"/>
                    </a:lnTo>
                    <a:lnTo>
                      <a:pt x="895" y="170"/>
                    </a:lnTo>
                    <a:lnTo>
                      <a:pt x="885" y="160"/>
                    </a:lnTo>
                    <a:lnTo>
                      <a:pt x="873" y="149"/>
                    </a:lnTo>
                    <a:lnTo>
                      <a:pt x="861" y="140"/>
                    </a:lnTo>
                    <a:lnTo>
                      <a:pt x="850" y="131"/>
                    </a:lnTo>
                    <a:lnTo>
                      <a:pt x="837" y="123"/>
                    </a:lnTo>
                    <a:lnTo>
                      <a:pt x="824" y="114"/>
                    </a:lnTo>
                    <a:lnTo>
                      <a:pt x="810" y="106"/>
                    </a:lnTo>
                    <a:lnTo>
                      <a:pt x="797" y="100"/>
                    </a:lnTo>
                    <a:lnTo>
                      <a:pt x="783" y="92"/>
                    </a:lnTo>
                    <a:lnTo>
                      <a:pt x="768" y="86"/>
                    </a:lnTo>
                    <a:lnTo>
                      <a:pt x="753" y="80"/>
                    </a:lnTo>
                    <a:lnTo>
                      <a:pt x="738" y="75"/>
                    </a:lnTo>
                    <a:lnTo>
                      <a:pt x="722" y="70"/>
                    </a:lnTo>
                    <a:lnTo>
                      <a:pt x="691" y="62"/>
                    </a:lnTo>
                    <a:lnTo>
                      <a:pt x="660" y="57"/>
                    </a:lnTo>
                    <a:lnTo>
                      <a:pt x="644" y="55"/>
                    </a:lnTo>
                    <a:lnTo>
                      <a:pt x="629" y="53"/>
                    </a:lnTo>
                    <a:lnTo>
                      <a:pt x="613" y="53"/>
                    </a:lnTo>
                    <a:lnTo>
                      <a:pt x="599" y="52"/>
                    </a:lnTo>
                    <a:lnTo>
                      <a:pt x="573" y="53"/>
                    </a:lnTo>
                    <a:lnTo>
                      <a:pt x="549" y="55"/>
                    </a:lnTo>
                    <a:lnTo>
                      <a:pt x="524" y="57"/>
                    </a:lnTo>
                    <a:lnTo>
                      <a:pt x="501" y="61"/>
                    </a:lnTo>
                    <a:lnTo>
                      <a:pt x="478" y="67"/>
                    </a:lnTo>
                    <a:lnTo>
                      <a:pt x="456" y="73"/>
                    </a:lnTo>
                    <a:lnTo>
                      <a:pt x="434" y="80"/>
                    </a:lnTo>
                    <a:lnTo>
                      <a:pt x="413" y="90"/>
                    </a:lnTo>
                    <a:lnTo>
                      <a:pt x="393" y="100"/>
                    </a:lnTo>
                    <a:lnTo>
                      <a:pt x="373" y="111"/>
                    </a:lnTo>
                    <a:lnTo>
                      <a:pt x="355" y="123"/>
                    </a:lnTo>
                    <a:lnTo>
                      <a:pt x="337" y="136"/>
                    </a:lnTo>
                    <a:lnTo>
                      <a:pt x="319" y="149"/>
                    </a:lnTo>
                    <a:lnTo>
                      <a:pt x="303" y="164"/>
                    </a:lnTo>
                    <a:lnTo>
                      <a:pt x="287" y="180"/>
                    </a:lnTo>
                    <a:lnTo>
                      <a:pt x="272" y="197"/>
                    </a:lnTo>
                    <a:lnTo>
                      <a:pt x="258" y="214"/>
                    </a:lnTo>
                    <a:lnTo>
                      <a:pt x="245" y="233"/>
                    </a:lnTo>
                    <a:lnTo>
                      <a:pt x="233" y="253"/>
                    </a:lnTo>
                    <a:lnTo>
                      <a:pt x="221" y="274"/>
                    </a:lnTo>
                    <a:lnTo>
                      <a:pt x="211" y="296"/>
                    </a:lnTo>
                    <a:lnTo>
                      <a:pt x="201" y="318"/>
                    </a:lnTo>
                    <a:lnTo>
                      <a:pt x="192" y="342"/>
                    </a:lnTo>
                    <a:lnTo>
                      <a:pt x="184" y="366"/>
                    </a:lnTo>
                    <a:lnTo>
                      <a:pt x="177" y="390"/>
                    </a:lnTo>
                    <a:lnTo>
                      <a:pt x="172" y="416"/>
                    </a:lnTo>
                    <a:lnTo>
                      <a:pt x="166" y="442"/>
                    </a:lnTo>
                    <a:lnTo>
                      <a:pt x="162" y="469"/>
                    </a:lnTo>
                    <a:lnTo>
                      <a:pt x="159" y="497"/>
                    </a:lnTo>
                    <a:lnTo>
                      <a:pt x="157" y="525"/>
                    </a:lnTo>
                    <a:lnTo>
                      <a:pt x="155" y="553"/>
                    </a:lnTo>
                    <a:lnTo>
                      <a:pt x="155" y="583"/>
                    </a:lnTo>
                    <a:lnTo>
                      <a:pt x="155" y="610"/>
                    </a:lnTo>
                    <a:lnTo>
                      <a:pt x="157" y="638"/>
                    </a:lnTo>
                    <a:lnTo>
                      <a:pt x="159" y="664"/>
                    </a:lnTo>
                    <a:lnTo>
                      <a:pt x="162" y="691"/>
                    </a:lnTo>
                    <a:lnTo>
                      <a:pt x="166" y="716"/>
                    </a:lnTo>
                    <a:lnTo>
                      <a:pt x="172" y="741"/>
                    </a:lnTo>
                    <a:lnTo>
                      <a:pt x="179" y="764"/>
                    </a:lnTo>
                    <a:lnTo>
                      <a:pt x="186" y="787"/>
                    </a:lnTo>
                    <a:lnTo>
                      <a:pt x="195" y="810"/>
                    </a:lnTo>
                    <a:lnTo>
                      <a:pt x="204" y="831"/>
                    </a:lnTo>
                    <a:lnTo>
                      <a:pt x="214" y="851"/>
                    </a:lnTo>
                    <a:lnTo>
                      <a:pt x="226" y="871"/>
                    </a:lnTo>
                    <a:lnTo>
                      <a:pt x="237" y="890"/>
                    </a:lnTo>
                    <a:lnTo>
                      <a:pt x="250" y="908"/>
                    </a:lnTo>
                    <a:lnTo>
                      <a:pt x="264" y="925"/>
                    </a:lnTo>
                    <a:lnTo>
                      <a:pt x="279" y="942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Freeform 47"/>
              <p:cNvSpPr>
                <a:spLocks/>
              </p:cNvSpPr>
              <p:nvPr userDrawn="1"/>
            </p:nvSpPr>
            <p:spPr bwMode="auto">
              <a:xfrm>
                <a:off x="1909" y="1595"/>
                <a:ext cx="55" cy="64"/>
              </a:xfrm>
              <a:custGeom>
                <a:avLst/>
                <a:gdLst/>
                <a:ahLst/>
                <a:cxnLst>
                  <a:cxn ang="0">
                    <a:pos x="68" y="1075"/>
                  </a:cxn>
                  <a:cxn ang="0">
                    <a:pos x="37" y="1078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940" y="0"/>
                  </a:cxn>
                  <a:cxn ang="0">
                    <a:pos x="940" y="1081"/>
                  </a:cxn>
                  <a:cxn ang="0">
                    <a:pos x="913" y="1079"/>
                  </a:cxn>
                  <a:cxn ang="0">
                    <a:pos x="901" y="1079"/>
                  </a:cxn>
                  <a:cxn ang="0">
                    <a:pos x="894" y="1078"/>
                  </a:cxn>
                  <a:cxn ang="0">
                    <a:pos x="871" y="1075"/>
                  </a:cxn>
                  <a:cxn ang="0">
                    <a:pos x="847" y="1078"/>
                  </a:cxn>
                  <a:cxn ang="0">
                    <a:pos x="828" y="1079"/>
                  </a:cxn>
                  <a:cxn ang="0">
                    <a:pos x="803" y="1081"/>
                  </a:cxn>
                  <a:cxn ang="0">
                    <a:pos x="803" y="80"/>
                  </a:cxn>
                  <a:cxn ang="0">
                    <a:pos x="787" y="80"/>
                  </a:cxn>
                  <a:cxn ang="0">
                    <a:pos x="771" y="80"/>
                  </a:cxn>
                  <a:cxn ang="0">
                    <a:pos x="752" y="80"/>
                  </a:cxn>
                  <a:cxn ang="0">
                    <a:pos x="732" y="80"/>
                  </a:cxn>
                  <a:cxn ang="0">
                    <a:pos x="710" y="79"/>
                  </a:cxn>
                  <a:cxn ang="0">
                    <a:pos x="687" y="79"/>
                  </a:cxn>
                  <a:cxn ang="0">
                    <a:pos x="662" y="79"/>
                  </a:cxn>
                  <a:cxn ang="0">
                    <a:pos x="635" y="78"/>
                  </a:cxn>
                  <a:cxn ang="0">
                    <a:pos x="609" y="78"/>
                  </a:cxn>
                  <a:cxn ang="0">
                    <a:pos x="583" y="77"/>
                  </a:cxn>
                  <a:cxn ang="0">
                    <a:pos x="560" y="77"/>
                  </a:cxn>
                  <a:cxn ang="0">
                    <a:pos x="539" y="76"/>
                  </a:cxn>
                  <a:cxn ang="0">
                    <a:pos x="520" y="76"/>
                  </a:cxn>
                  <a:cxn ang="0">
                    <a:pos x="502" y="76"/>
                  </a:cxn>
                  <a:cxn ang="0">
                    <a:pos x="486" y="76"/>
                  </a:cxn>
                  <a:cxn ang="0">
                    <a:pos x="471" y="76"/>
                  </a:cxn>
                  <a:cxn ang="0">
                    <a:pos x="457" y="76"/>
                  </a:cxn>
                  <a:cxn ang="0">
                    <a:pos x="441" y="76"/>
                  </a:cxn>
                  <a:cxn ang="0">
                    <a:pos x="423" y="76"/>
                  </a:cxn>
                  <a:cxn ang="0">
                    <a:pos x="403" y="76"/>
                  </a:cxn>
                  <a:cxn ang="0">
                    <a:pos x="382" y="77"/>
                  </a:cxn>
                  <a:cxn ang="0">
                    <a:pos x="358" y="77"/>
                  </a:cxn>
                  <a:cxn ang="0">
                    <a:pos x="333" y="78"/>
                  </a:cxn>
                  <a:cxn ang="0">
                    <a:pos x="306" y="78"/>
                  </a:cxn>
                  <a:cxn ang="0">
                    <a:pos x="279" y="79"/>
                  </a:cxn>
                  <a:cxn ang="0">
                    <a:pos x="255" y="79"/>
                  </a:cxn>
                  <a:cxn ang="0">
                    <a:pos x="232" y="79"/>
                  </a:cxn>
                  <a:cxn ang="0">
                    <a:pos x="209" y="80"/>
                  </a:cxn>
                  <a:cxn ang="0">
                    <a:pos x="189" y="80"/>
                  </a:cxn>
                  <a:cxn ang="0">
                    <a:pos x="170" y="80"/>
                  </a:cxn>
                  <a:cxn ang="0">
                    <a:pos x="153" y="80"/>
                  </a:cxn>
                  <a:cxn ang="0">
                    <a:pos x="138" y="80"/>
                  </a:cxn>
                  <a:cxn ang="0">
                    <a:pos x="138" y="1081"/>
                  </a:cxn>
                  <a:cxn ang="0">
                    <a:pos x="110" y="1079"/>
                  </a:cxn>
                  <a:cxn ang="0">
                    <a:pos x="98" y="1079"/>
                  </a:cxn>
                  <a:cxn ang="0">
                    <a:pos x="91" y="1078"/>
                  </a:cxn>
                  <a:cxn ang="0">
                    <a:pos x="68" y="1075"/>
                  </a:cxn>
                </a:cxnLst>
                <a:rect l="0" t="0" r="r" b="b"/>
                <a:pathLst>
                  <a:path w="940" h="1081">
                    <a:moveTo>
                      <a:pt x="68" y="1075"/>
                    </a:moveTo>
                    <a:lnTo>
                      <a:pt x="37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940" y="0"/>
                    </a:lnTo>
                    <a:lnTo>
                      <a:pt x="940" y="1081"/>
                    </a:lnTo>
                    <a:lnTo>
                      <a:pt x="913" y="1079"/>
                    </a:lnTo>
                    <a:lnTo>
                      <a:pt x="901" y="1079"/>
                    </a:lnTo>
                    <a:lnTo>
                      <a:pt x="894" y="1078"/>
                    </a:lnTo>
                    <a:lnTo>
                      <a:pt x="871" y="1075"/>
                    </a:lnTo>
                    <a:lnTo>
                      <a:pt x="847" y="1078"/>
                    </a:lnTo>
                    <a:lnTo>
                      <a:pt x="828" y="1079"/>
                    </a:lnTo>
                    <a:lnTo>
                      <a:pt x="803" y="1081"/>
                    </a:lnTo>
                    <a:lnTo>
                      <a:pt x="803" y="80"/>
                    </a:lnTo>
                    <a:lnTo>
                      <a:pt x="787" y="80"/>
                    </a:lnTo>
                    <a:lnTo>
                      <a:pt x="771" y="80"/>
                    </a:lnTo>
                    <a:lnTo>
                      <a:pt x="752" y="80"/>
                    </a:lnTo>
                    <a:lnTo>
                      <a:pt x="732" y="80"/>
                    </a:lnTo>
                    <a:lnTo>
                      <a:pt x="710" y="79"/>
                    </a:lnTo>
                    <a:lnTo>
                      <a:pt x="687" y="79"/>
                    </a:lnTo>
                    <a:lnTo>
                      <a:pt x="662" y="79"/>
                    </a:lnTo>
                    <a:lnTo>
                      <a:pt x="635" y="78"/>
                    </a:lnTo>
                    <a:lnTo>
                      <a:pt x="609" y="78"/>
                    </a:lnTo>
                    <a:lnTo>
                      <a:pt x="583" y="77"/>
                    </a:lnTo>
                    <a:lnTo>
                      <a:pt x="560" y="77"/>
                    </a:lnTo>
                    <a:lnTo>
                      <a:pt x="539" y="76"/>
                    </a:lnTo>
                    <a:lnTo>
                      <a:pt x="520" y="76"/>
                    </a:lnTo>
                    <a:lnTo>
                      <a:pt x="502" y="76"/>
                    </a:lnTo>
                    <a:lnTo>
                      <a:pt x="486" y="76"/>
                    </a:lnTo>
                    <a:lnTo>
                      <a:pt x="471" y="76"/>
                    </a:lnTo>
                    <a:lnTo>
                      <a:pt x="457" y="76"/>
                    </a:lnTo>
                    <a:lnTo>
                      <a:pt x="441" y="76"/>
                    </a:lnTo>
                    <a:lnTo>
                      <a:pt x="423" y="76"/>
                    </a:lnTo>
                    <a:lnTo>
                      <a:pt x="403" y="76"/>
                    </a:lnTo>
                    <a:lnTo>
                      <a:pt x="382" y="77"/>
                    </a:lnTo>
                    <a:lnTo>
                      <a:pt x="358" y="77"/>
                    </a:lnTo>
                    <a:lnTo>
                      <a:pt x="333" y="78"/>
                    </a:lnTo>
                    <a:lnTo>
                      <a:pt x="306" y="78"/>
                    </a:lnTo>
                    <a:lnTo>
                      <a:pt x="279" y="79"/>
                    </a:lnTo>
                    <a:lnTo>
                      <a:pt x="255" y="79"/>
                    </a:lnTo>
                    <a:lnTo>
                      <a:pt x="232" y="79"/>
                    </a:lnTo>
                    <a:lnTo>
                      <a:pt x="209" y="80"/>
                    </a:lnTo>
                    <a:lnTo>
                      <a:pt x="189" y="80"/>
                    </a:lnTo>
                    <a:lnTo>
                      <a:pt x="170" y="80"/>
                    </a:lnTo>
                    <a:lnTo>
                      <a:pt x="153" y="80"/>
                    </a:lnTo>
                    <a:lnTo>
                      <a:pt x="138" y="80"/>
                    </a:lnTo>
                    <a:lnTo>
                      <a:pt x="138" y="1081"/>
                    </a:lnTo>
                    <a:lnTo>
                      <a:pt x="110" y="1079"/>
                    </a:lnTo>
                    <a:lnTo>
                      <a:pt x="98" y="1079"/>
                    </a:lnTo>
                    <a:lnTo>
                      <a:pt x="91" y="1078"/>
                    </a:lnTo>
                    <a:lnTo>
                      <a:pt x="68" y="1075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Freeform 48"/>
              <p:cNvSpPr>
                <a:spLocks/>
              </p:cNvSpPr>
              <p:nvPr userDrawn="1"/>
            </p:nvSpPr>
            <p:spPr bwMode="auto">
              <a:xfrm>
                <a:off x="1990" y="774"/>
                <a:ext cx="427" cy="236"/>
              </a:xfrm>
              <a:custGeom>
                <a:avLst/>
                <a:gdLst/>
                <a:ahLst/>
                <a:cxnLst>
                  <a:cxn ang="0">
                    <a:pos x="3548" y="3310"/>
                  </a:cxn>
                  <a:cxn ang="0">
                    <a:pos x="5362" y="2567"/>
                  </a:cxn>
                  <a:cxn ang="0">
                    <a:pos x="7273" y="1825"/>
                  </a:cxn>
                  <a:cxn ang="0">
                    <a:pos x="7275" y="1651"/>
                  </a:cxn>
                  <a:cxn ang="0">
                    <a:pos x="7276" y="1487"/>
                  </a:cxn>
                  <a:cxn ang="0">
                    <a:pos x="7277" y="1329"/>
                  </a:cxn>
                  <a:cxn ang="0">
                    <a:pos x="7278" y="1174"/>
                  </a:cxn>
                  <a:cxn ang="0">
                    <a:pos x="7279" y="1016"/>
                  </a:cxn>
                  <a:cxn ang="0">
                    <a:pos x="7280" y="853"/>
                  </a:cxn>
                  <a:cxn ang="0">
                    <a:pos x="7282" y="680"/>
                  </a:cxn>
                  <a:cxn ang="0">
                    <a:pos x="7283" y="495"/>
                  </a:cxn>
                  <a:cxn ang="0">
                    <a:pos x="7281" y="205"/>
                  </a:cxn>
                  <a:cxn ang="0">
                    <a:pos x="7273" y="176"/>
                  </a:cxn>
                  <a:cxn ang="0">
                    <a:pos x="7264" y="150"/>
                  </a:cxn>
                  <a:cxn ang="0">
                    <a:pos x="7251" y="127"/>
                  </a:cxn>
                  <a:cxn ang="0">
                    <a:pos x="7236" y="106"/>
                  </a:cxn>
                  <a:cxn ang="0">
                    <a:pos x="7219" y="88"/>
                  </a:cxn>
                  <a:cxn ang="0">
                    <a:pos x="7200" y="72"/>
                  </a:cxn>
                  <a:cxn ang="0">
                    <a:pos x="7179" y="58"/>
                  </a:cxn>
                  <a:cxn ang="0">
                    <a:pos x="7143" y="40"/>
                  </a:cxn>
                  <a:cxn ang="0">
                    <a:pos x="7090" y="23"/>
                  </a:cxn>
                  <a:cxn ang="0">
                    <a:pos x="7033" y="12"/>
                  </a:cxn>
                  <a:cxn ang="0">
                    <a:pos x="6972" y="3"/>
                  </a:cxn>
                  <a:cxn ang="0">
                    <a:pos x="6474" y="0"/>
                  </a:cxn>
                  <a:cxn ang="0">
                    <a:pos x="6234" y="2"/>
                  </a:cxn>
                  <a:cxn ang="0">
                    <a:pos x="5948" y="3"/>
                  </a:cxn>
                  <a:cxn ang="0">
                    <a:pos x="5622" y="4"/>
                  </a:cxn>
                  <a:cxn ang="0">
                    <a:pos x="5264" y="5"/>
                  </a:cxn>
                  <a:cxn ang="0">
                    <a:pos x="4880" y="5"/>
                  </a:cxn>
                  <a:cxn ang="0">
                    <a:pos x="4478" y="6"/>
                  </a:cxn>
                  <a:cxn ang="0">
                    <a:pos x="4063" y="6"/>
                  </a:cxn>
                  <a:cxn ang="0">
                    <a:pos x="3643" y="6"/>
                  </a:cxn>
                  <a:cxn ang="0">
                    <a:pos x="3430" y="6"/>
                  </a:cxn>
                  <a:cxn ang="0">
                    <a:pos x="3012" y="6"/>
                  </a:cxn>
                  <a:cxn ang="0">
                    <a:pos x="2602" y="6"/>
                  </a:cxn>
                  <a:cxn ang="0">
                    <a:pos x="2208" y="5"/>
                  </a:cxn>
                  <a:cxn ang="0">
                    <a:pos x="1836" y="4"/>
                  </a:cxn>
                  <a:cxn ang="0">
                    <a:pos x="1493" y="3"/>
                  </a:cxn>
                  <a:cxn ang="0">
                    <a:pos x="1186" y="2"/>
                  </a:cxn>
                  <a:cxn ang="0">
                    <a:pos x="923" y="1"/>
                  </a:cxn>
                  <a:cxn ang="0">
                    <a:pos x="343" y="0"/>
                  </a:cxn>
                  <a:cxn ang="0">
                    <a:pos x="281" y="6"/>
                  </a:cxn>
                  <a:cxn ang="0">
                    <a:pos x="220" y="17"/>
                  </a:cxn>
                  <a:cxn ang="0">
                    <a:pos x="165" y="31"/>
                  </a:cxn>
                  <a:cxn ang="0">
                    <a:pos x="115" y="52"/>
                  </a:cxn>
                  <a:cxn ang="0">
                    <a:pos x="93" y="65"/>
                  </a:cxn>
                  <a:cxn ang="0">
                    <a:pos x="72" y="80"/>
                  </a:cxn>
                  <a:cxn ang="0">
                    <a:pos x="54" y="97"/>
                  </a:cxn>
                  <a:cxn ang="0">
                    <a:pos x="38" y="116"/>
                  </a:cxn>
                  <a:cxn ang="0">
                    <a:pos x="24" y="138"/>
                  </a:cxn>
                  <a:cxn ang="0">
                    <a:pos x="14" y="162"/>
                  </a:cxn>
                  <a:cxn ang="0">
                    <a:pos x="5" y="190"/>
                  </a:cxn>
                  <a:cxn ang="0">
                    <a:pos x="0" y="221"/>
                  </a:cxn>
                  <a:cxn ang="0">
                    <a:pos x="2" y="737"/>
                  </a:cxn>
                  <a:cxn ang="0">
                    <a:pos x="5" y="1203"/>
                  </a:cxn>
                  <a:cxn ang="0">
                    <a:pos x="8" y="1648"/>
                  </a:cxn>
                  <a:cxn ang="0">
                    <a:pos x="10" y="2079"/>
                  </a:cxn>
                  <a:cxn ang="0">
                    <a:pos x="12" y="2504"/>
                  </a:cxn>
                  <a:cxn ang="0">
                    <a:pos x="12" y="2926"/>
                  </a:cxn>
                  <a:cxn ang="0">
                    <a:pos x="13" y="3352"/>
                  </a:cxn>
                  <a:cxn ang="0">
                    <a:pos x="12" y="3788"/>
                  </a:cxn>
                  <a:cxn ang="0">
                    <a:pos x="1718" y="4012"/>
                  </a:cxn>
                </a:cxnLst>
                <a:rect l="0" t="0" r="r" b="b"/>
                <a:pathLst>
                  <a:path w="7283" h="4012">
                    <a:moveTo>
                      <a:pt x="1718" y="3310"/>
                    </a:moveTo>
                    <a:lnTo>
                      <a:pt x="3548" y="3310"/>
                    </a:lnTo>
                    <a:lnTo>
                      <a:pt x="3548" y="2567"/>
                    </a:lnTo>
                    <a:lnTo>
                      <a:pt x="5362" y="2567"/>
                    </a:lnTo>
                    <a:lnTo>
                      <a:pt x="5362" y="1825"/>
                    </a:lnTo>
                    <a:lnTo>
                      <a:pt x="7273" y="1825"/>
                    </a:lnTo>
                    <a:lnTo>
                      <a:pt x="7273" y="1737"/>
                    </a:lnTo>
                    <a:lnTo>
                      <a:pt x="7275" y="1651"/>
                    </a:lnTo>
                    <a:lnTo>
                      <a:pt x="7275" y="1568"/>
                    </a:lnTo>
                    <a:lnTo>
                      <a:pt x="7276" y="1487"/>
                    </a:lnTo>
                    <a:lnTo>
                      <a:pt x="7276" y="1407"/>
                    </a:lnTo>
                    <a:lnTo>
                      <a:pt x="7277" y="1329"/>
                    </a:lnTo>
                    <a:lnTo>
                      <a:pt x="7277" y="1251"/>
                    </a:lnTo>
                    <a:lnTo>
                      <a:pt x="7278" y="1174"/>
                    </a:lnTo>
                    <a:lnTo>
                      <a:pt x="7278" y="1095"/>
                    </a:lnTo>
                    <a:lnTo>
                      <a:pt x="7279" y="1016"/>
                    </a:lnTo>
                    <a:lnTo>
                      <a:pt x="7280" y="935"/>
                    </a:lnTo>
                    <a:lnTo>
                      <a:pt x="7280" y="853"/>
                    </a:lnTo>
                    <a:lnTo>
                      <a:pt x="7281" y="768"/>
                    </a:lnTo>
                    <a:lnTo>
                      <a:pt x="7282" y="680"/>
                    </a:lnTo>
                    <a:lnTo>
                      <a:pt x="7282" y="590"/>
                    </a:lnTo>
                    <a:lnTo>
                      <a:pt x="7283" y="495"/>
                    </a:lnTo>
                    <a:lnTo>
                      <a:pt x="7283" y="221"/>
                    </a:lnTo>
                    <a:lnTo>
                      <a:pt x="7281" y="205"/>
                    </a:lnTo>
                    <a:lnTo>
                      <a:pt x="7278" y="190"/>
                    </a:lnTo>
                    <a:lnTo>
                      <a:pt x="7273" y="176"/>
                    </a:lnTo>
                    <a:lnTo>
                      <a:pt x="7269" y="162"/>
                    </a:lnTo>
                    <a:lnTo>
                      <a:pt x="7264" y="150"/>
                    </a:lnTo>
                    <a:lnTo>
                      <a:pt x="7259" y="138"/>
                    </a:lnTo>
                    <a:lnTo>
                      <a:pt x="7251" y="127"/>
                    </a:lnTo>
                    <a:lnTo>
                      <a:pt x="7245" y="116"/>
                    </a:lnTo>
                    <a:lnTo>
                      <a:pt x="7236" y="106"/>
                    </a:lnTo>
                    <a:lnTo>
                      <a:pt x="7229" y="97"/>
                    </a:lnTo>
                    <a:lnTo>
                      <a:pt x="7219" y="88"/>
                    </a:lnTo>
                    <a:lnTo>
                      <a:pt x="7210" y="80"/>
                    </a:lnTo>
                    <a:lnTo>
                      <a:pt x="7200" y="72"/>
                    </a:lnTo>
                    <a:lnTo>
                      <a:pt x="7190" y="65"/>
                    </a:lnTo>
                    <a:lnTo>
                      <a:pt x="7179" y="58"/>
                    </a:lnTo>
                    <a:lnTo>
                      <a:pt x="7168" y="52"/>
                    </a:lnTo>
                    <a:lnTo>
                      <a:pt x="7143" y="40"/>
                    </a:lnTo>
                    <a:lnTo>
                      <a:pt x="7118" y="31"/>
                    </a:lnTo>
                    <a:lnTo>
                      <a:pt x="7090" y="23"/>
                    </a:lnTo>
                    <a:lnTo>
                      <a:pt x="7062" y="17"/>
                    </a:lnTo>
                    <a:lnTo>
                      <a:pt x="7033" y="12"/>
                    </a:lnTo>
                    <a:lnTo>
                      <a:pt x="7002" y="6"/>
                    </a:lnTo>
                    <a:lnTo>
                      <a:pt x="6972" y="3"/>
                    </a:lnTo>
                    <a:lnTo>
                      <a:pt x="6940" y="0"/>
                    </a:lnTo>
                    <a:lnTo>
                      <a:pt x="6474" y="0"/>
                    </a:lnTo>
                    <a:lnTo>
                      <a:pt x="6360" y="1"/>
                    </a:lnTo>
                    <a:lnTo>
                      <a:pt x="6234" y="2"/>
                    </a:lnTo>
                    <a:lnTo>
                      <a:pt x="6097" y="2"/>
                    </a:lnTo>
                    <a:lnTo>
                      <a:pt x="5948" y="3"/>
                    </a:lnTo>
                    <a:lnTo>
                      <a:pt x="5789" y="3"/>
                    </a:lnTo>
                    <a:lnTo>
                      <a:pt x="5622" y="4"/>
                    </a:lnTo>
                    <a:lnTo>
                      <a:pt x="5447" y="4"/>
                    </a:lnTo>
                    <a:lnTo>
                      <a:pt x="5264" y="5"/>
                    </a:lnTo>
                    <a:lnTo>
                      <a:pt x="5075" y="5"/>
                    </a:lnTo>
                    <a:lnTo>
                      <a:pt x="4880" y="5"/>
                    </a:lnTo>
                    <a:lnTo>
                      <a:pt x="4681" y="6"/>
                    </a:lnTo>
                    <a:lnTo>
                      <a:pt x="4478" y="6"/>
                    </a:lnTo>
                    <a:lnTo>
                      <a:pt x="4271" y="6"/>
                    </a:lnTo>
                    <a:lnTo>
                      <a:pt x="4063" y="6"/>
                    </a:lnTo>
                    <a:lnTo>
                      <a:pt x="3853" y="6"/>
                    </a:lnTo>
                    <a:lnTo>
                      <a:pt x="3643" y="6"/>
                    </a:lnTo>
                    <a:lnTo>
                      <a:pt x="3640" y="6"/>
                    </a:lnTo>
                    <a:lnTo>
                      <a:pt x="3430" y="6"/>
                    </a:lnTo>
                    <a:lnTo>
                      <a:pt x="3220" y="6"/>
                    </a:lnTo>
                    <a:lnTo>
                      <a:pt x="3012" y="6"/>
                    </a:lnTo>
                    <a:lnTo>
                      <a:pt x="2805" y="6"/>
                    </a:lnTo>
                    <a:lnTo>
                      <a:pt x="2602" y="6"/>
                    </a:lnTo>
                    <a:lnTo>
                      <a:pt x="2403" y="5"/>
                    </a:lnTo>
                    <a:lnTo>
                      <a:pt x="2208" y="5"/>
                    </a:lnTo>
                    <a:lnTo>
                      <a:pt x="2019" y="5"/>
                    </a:lnTo>
                    <a:lnTo>
                      <a:pt x="1836" y="4"/>
                    </a:lnTo>
                    <a:lnTo>
                      <a:pt x="1660" y="4"/>
                    </a:lnTo>
                    <a:lnTo>
                      <a:pt x="1493" y="3"/>
                    </a:lnTo>
                    <a:lnTo>
                      <a:pt x="1335" y="3"/>
                    </a:lnTo>
                    <a:lnTo>
                      <a:pt x="1186" y="2"/>
                    </a:lnTo>
                    <a:lnTo>
                      <a:pt x="1049" y="2"/>
                    </a:lnTo>
                    <a:lnTo>
                      <a:pt x="923" y="1"/>
                    </a:lnTo>
                    <a:lnTo>
                      <a:pt x="808" y="0"/>
                    </a:lnTo>
                    <a:lnTo>
                      <a:pt x="343" y="0"/>
                    </a:lnTo>
                    <a:lnTo>
                      <a:pt x="311" y="3"/>
                    </a:lnTo>
                    <a:lnTo>
                      <a:pt x="281" y="6"/>
                    </a:lnTo>
                    <a:lnTo>
                      <a:pt x="250" y="12"/>
                    </a:lnTo>
                    <a:lnTo>
                      <a:pt x="220" y="17"/>
                    </a:lnTo>
                    <a:lnTo>
                      <a:pt x="193" y="23"/>
                    </a:lnTo>
                    <a:lnTo>
                      <a:pt x="165" y="31"/>
                    </a:lnTo>
                    <a:lnTo>
                      <a:pt x="140" y="40"/>
                    </a:lnTo>
                    <a:lnTo>
                      <a:pt x="115" y="52"/>
                    </a:lnTo>
                    <a:lnTo>
                      <a:pt x="104" y="58"/>
                    </a:lnTo>
                    <a:lnTo>
                      <a:pt x="93" y="65"/>
                    </a:lnTo>
                    <a:lnTo>
                      <a:pt x="83" y="72"/>
                    </a:lnTo>
                    <a:lnTo>
                      <a:pt x="72" y="80"/>
                    </a:lnTo>
                    <a:lnTo>
                      <a:pt x="64" y="88"/>
                    </a:lnTo>
                    <a:lnTo>
                      <a:pt x="54" y="97"/>
                    </a:lnTo>
                    <a:lnTo>
                      <a:pt x="46" y="106"/>
                    </a:lnTo>
                    <a:lnTo>
                      <a:pt x="38" y="116"/>
                    </a:lnTo>
                    <a:lnTo>
                      <a:pt x="31" y="127"/>
                    </a:lnTo>
                    <a:lnTo>
                      <a:pt x="24" y="138"/>
                    </a:lnTo>
                    <a:lnTo>
                      <a:pt x="19" y="150"/>
                    </a:lnTo>
                    <a:lnTo>
                      <a:pt x="14" y="162"/>
                    </a:lnTo>
                    <a:lnTo>
                      <a:pt x="10" y="176"/>
                    </a:lnTo>
                    <a:lnTo>
                      <a:pt x="5" y="190"/>
                    </a:lnTo>
                    <a:lnTo>
                      <a:pt x="2" y="205"/>
                    </a:lnTo>
                    <a:lnTo>
                      <a:pt x="0" y="221"/>
                    </a:lnTo>
                    <a:lnTo>
                      <a:pt x="0" y="495"/>
                    </a:lnTo>
                    <a:lnTo>
                      <a:pt x="2" y="737"/>
                    </a:lnTo>
                    <a:lnTo>
                      <a:pt x="4" y="972"/>
                    </a:lnTo>
                    <a:lnTo>
                      <a:pt x="5" y="1203"/>
                    </a:lnTo>
                    <a:lnTo>
                      <a:pt x="6" y="1428"/>
                    </a:lnTo>
                    <a:lnTo>
                      <a:pt x="8" y="1648"/>
                    </a:lnTo>
                    <a:lnTo>
                      <a:pt x="10" y="1865"/>
                    </a:lnTo>
                    <a:lnTo>
                      <a:pt x="10" y="2079"/>
                    </a:lnTo>
                    <a:lnTo>
                      <a:pt x="11" y="2293"/>
                    </a:lnTo>
                    <a:lnTo>
                      <a:pt x="12" y="2504"/>
                    </a:lnTo>
                    <a:lnTo>
                      <a:pt x="12" y="2715"/>
                    </a:lnTo>
                    <a:lnTo>
                      <a:pt x="12" y="2926"/>
                    </a:lnTo>
                    <a:lnTo>
                      <a:pt x="13" y="3139"/>
                    </a:lnTo>
                    <a:lnTo>
                      <a:pt x="13" y="3352"/>
                    </a:lnTo>
                    <a:lnTo>
                      <a:pt x="12" y="3569"/>
                    </a:lnTo>
                    <a:lnTo>
                      <a:pt x="12" y="3788"/>
                    </a:lnTo>
                    <a:lnTo>
                      <a:pt x="12" y="4012"/>
                    </a:lnTo>
                    <a:lnTo>
                      <a:pt x="1718" y="4012"/>
                    </a:lnTo>
                    <a:lnTo>
                      <a:pt x="1718" y="331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Freeform 49"/>
              <p:cNvSpPr>
                <a:spLocks/>
              </p:cNvSpPr>
              <p:nvPr userDrawn="1"/>
            </p:nvSpPr>
            <p:spPr bwMode="auto">
              <a:xfrm>
                <a:off x="1990" y="928"/>
                <a:ext cx="427" cy="357"/>
              </a:xfrm>
              <a:custGeom>
                <a:avLst/>
                <a:gdLst/>
                <a:ahLst/>
                <a:cxnLst>
                  <a:cxn ang="0">
                    <a:pos x="3661" y="742"/>
                  </a:cxn>
                  <a:cxn ang="0">
                    <a:pos x="1833" y="2188"/>
                  </a:cxn>
                  <a:cxn ang="0">
                    <a:pos x="5" y="2315"/>
                  </a:cxn>
                  <a:cxn ang="0">
                    <a:pos x="4" y="2517"/>
                  </a:cxn>
                  <a:cxn ang="0">
                    <a:pos x="3" y="2727"/>
                  </a:cxn>
                  <a:cxn ang="0">
                    <a:pos x="2" y="2937"/>
                  </a:cxn>
                  <a:cxn ang="0">
                    <a:pos x="1" y="3144"/>
                  </a:cxn>
                  <a:cxn ang="0">
                    <a:pos x="0" y="3321"/>
                  </a:cxn>
                  <a:cxn ang="0">
                    <a:pos x="4" y="3457"/>
                  </a:cxn>
                  <a:cxn ang="0">
                    <a:pos x="18" y="3597"/>
                  </a:cxn>
                  <a:cxn ang="0">
                    <a:pos x="47" y="3741"/>
                  </a:cxn>
                  <a:cxn ang="0">
                    <a:pos x="97" y="3887"/>
                  </a:cxn>
                  <a:cxn ang="0">
                    <a:pos x="172" y="4038"/>
                  </a:cxn>
                  <a:cxn ang="0">
                    <a:pos x="279" y="4193"/>
                  </a:cxn>
                  <a:cxn ang="0">
                    <a:pos x="423" y="4352"/>
                  </a:cxn>
                  <a:cxn ang="0">
                    <a:pos x="610" y="4515"/>
                  </a:cxn>
                  <a:cxn ang="0">
                    <a:pos x="845" y="4682"/>
                  </a:cxn>
                  <a:cxn ang="0">
                    <a:pos x="1134" y="4854"/>
                  </a:cxn>
                  <a:cxn ang="0">
                    <a:pos x="1530" y="5058"/>
                  </a:cxn>
                  <a:cxn ang="0">
                    <a:pos x="2083" y="5328"/>
                  </a:cxn>
                  <a:cxn ang="0">
                    <a:pos x="2681" y="5615"/>
                  </a:cxn>
                  <a:cxn ang="0">
                    <a:pos x="3212" y="5866"/>
                  </a:cxn>
                  <a:cxn ang="0">
                    <a:pos x="3562" y="6030"/>
                  </a:cxn>
                  <a:cxn ang="0">
                    <a:pos x="3639" y="6066"/>
                  </a:cxn>
                  <a:cxn ang="0">
                    <a:pos x="3641" y="6066"/>
                  </a:cxn>
                  <a:cxn ang="0">
                    <a:pos x="3806" y="5989"/>
                  </a:cxn>
                  <a:cxn ang="0">
                    <a:pos x="4229" y="5789"/>
                  </a:cxn>
                  <a:cxn ang="0">
                    <a:pos x="4795" y="5521"/>
                  </a:cxn>
                  <a:cxn ang="0">
                    <a:pos x="5391" y="5234"/>
                  </a:cxn>
                  <a:cxn ang="0">
                    <a:pos x="5904" y="4980"/>
                  </a:cxn>
                  <a:cxn ang="0">
                    <a:pos x="6248" y="4797"/>
                  </a:cxn>
                  <a:cxn ang="0">
                    <a:pos x="6518" y="4626"/>
                  </a:cxn>
                  <a:cxn ang="0">
                    <a:pos x="6737" y="4460"/>
                  </a:cxn>
                  <a:cxn ang="0">
                    <a:pos x="6908" y="4299"/>
                  </a:cxn>
                  <a:cxn ang="0">
                    <a:pos x="7039" y="4141"/>
                  </a:cxn>
                  <a:cxn ang="0">
                    <a:pos x="7136" y="3988"/>
                  </a:cxn>
                  <a:cxn ang="0">
                    <a:pos x="7203" y="3838"/>
                  </a:cxn>
                  <a:cxn ang="0">
                    <a:pos x="7244" y="3692"/>
                  </a:cxn>
                  <a:cxn ang="0">
                    <a:pos x="7267" y="3549"/>
                  </a:cxn>
                  <a:cxn ang="0">
                    <a:pos x="7277" y="3411"/>
                  </a:cxn>
                  <a:cxn ang="0">
                    <a:pos x="7279" y="3277"/>
                  </a:cxn>
                  <a:cxn ang="0">
                    <a:pos x="7275" y="2644"/>
                  </a:cxn>
                  <a:cxn ang="0">
                    <a:pos x="7271" y="2019"/>
                  </a:cxn>
                  <a:cxn ang="0">
                    <a:pos x="7269" y="1402"/>
                  </a:cxn>
                  <a:cxn ang="0">
                    <a:pos x="7268" y="795"/>
                  </a:cxn>
                  <a:cxn ang="0">
                    <a:pos x="7269" y="197"/>
                  </a:cxn>
                </a:cxnLst>
                <a:rect l="0" t="0" r="r" b="b"/>
                <a:pathLst>
                  <a:path w="7279" h="6066">
                    <a:moveTo>
                      <a:pt x="5491" y="0"/>
                    </a:moveTo>
                    <a:lnTo>
                      <a:pt x="5491" y="742"/>
                    </a:lnTo>
                    <a:lnTo>
                      <a:pt x="3661" y="742"/>
                    </a:lnTo>
                    <a:lnTo>
                      <a:pt x="3661" y="1485"/>
                    </a:lnTo>
                    <a:lnTo>
                      <a:pt x="1833" y="1485"/>
                    </a:lnTo>
                    <a:lnTo>
                      <a:pt x="1833" y="2188"/>
                    </a:lnTo>
                    <a:lnTo>
                      <a:pt x="5" y="2188"/>
                    </a:lnTo>
                    <a:lnTo>
                      <a:pt x="5" y="2250"/>
                    </a:lnTo>
                    <a:lnTo>
                      <a:pt x="5" y="2315"/>
                    </a:lnTo>
                    <a:lnTo>
                      <a:pt x="5" y="2381"/>
                    </a:lnTo>
                    <a:lnTo>
                      <a:pt x="4" y="2449"/>
                    </a:lnTo>
                    <a:lnTo>
                      <a:pt x="4" y="2517"/>
                    </a:lnTo>
                    <a:lnTo>
                      <a:pt x="4" y="2586"/>
                    </a:lnTo>
                    <a:lnTo>
                      <a:pt x="3" y="2656"/>
                    </a:lnTo>
                    <a:lnTo>
                      <a:pt x="3" y="2727"/>
                    </a:lnTo>
                    <a:lnTo>
                      <a:pt x="3" y="2797"/>
                    </a:lnTo>
                    <a:lnTo>
                      <a:pt x="2" y="2867"/>
                    </a:lnTo>
                    <a:lnTo>
                      <a:pt x="2" y="2937"/>
                    </a:lnTo>
                    <a:lnTo>
                      <a:pt x="2" y="3007"/>
                    </a:lnTo>
                    <a:lnTo>
                      <a:pt x="1" y="3076"/>
                    </a:lnTo>
                    <a:lnTo>
                      <a:pt x="1" y="3144"/>
                    </a:lnTo>
                    <a:lnTo>
                      <a:pt x="1" y="3211"/>
                    </a:lnTo>
                    <a:lnTo>
                      <a:pt x="0" y="3277"/>
                    </a:lnTo>
                    <a:lnTo>
                      <a:pt x="0" y="3321"/>
                    </a:lnTo>
                    <a:lnTo>
                      <a:pt x="1" y="3366"/>
                    </a:lnTo>
                    <a:lnTo>
                      <a:pt x="2" y="3411"/>
                    </a:lnTo>
                    <a:lnTo>
                      <a:pt x="4" y="3457"/>
                    </a:lnTo>
                    <a:lnTo>
                      <a:pt x="8" y="3504"/>
                    </a:lnTo>
                    <a:lnTo>
                      <a:pt x="12" y="3549"/>
                    </a:lnTo>
                    <a:lnTo>
                      <a:pt x="18" y="3597"/>
                    </a:lnTo>
                    <a:lnTo>
                      <a:pt x="26" y="3644"/>
                    </a:lnTo>
                    <a:lnTo>
                      <a:pt x="35" y="3692"/>
                    </a:lnTo>
                    <a:lnTo>
                      <a:pt x="47" y="3741"/>
                    </a:lnTo>
                    <a:lnTo>
                      <a:pt x="60" y="3788"/>
                    </a:lnTo>
                    <a:lnTo>
                      <a:pt x="77" y="3838"/>
                    </a:lnTo>
                    <a:lnTo>
                      <a:pt x="97" y="3887"/>
                    </a:lnTo>
                    <a:lnTo>
                      <a:pt x="118" y="3937"/>
                    </a:lnTo>
                    <a:lnTo>
                      <a:pt x="143" y="3988"/>
                    </a:lnTo>
                    <a:lnTo>
                      <a:pt x="172" y="4038"/>
                    </a:lnTo>
                    <a:lnTo>
                      <a:pt x="204" y="4090"/>
                    </a:lnTo>
                    <a:lnTo>
                      <a:pt x="240" y="4141"/>
                    </a:lnTo>
                    <a:lnTo>
                      <a:pt x="279" y="4193"/>
                    </a:lnTo>
                    <a:lnTo>
                      <a:pt x="322" y="4246"/>
                    </a:lnTo>
                    <a:lnTo>
                      <a:pt x="371" y="4299"/>
                    </a:lnTo>
                    <a:lnTo>
                      <a:pt x="423" y="4352"/>
                    </a:lnTo>
                    <a:lnTo>
                      <a:pt x="480" y="4406"/>
                    </a:lnTo>
                    <a:lnTo>
                      <a:pt x="542" y="4460"/>
                    </a:lnTo>
                    <a:lnTo>
                      <a:pt x="610" y="4515"/>
                    </a:lnTo>
                    <a:lnTo>
                      <a:pt x="682" y="4571"/>
                    </a:lnTo>
                    <a:lnTo>
                      <a:pt x="761" y="4626"/>
                    </a:lnTo>
                    <a:lnTo>
                      <a:pt x="845" y="4682"/>
                    </a:lnTo>
                    <a:lnTo>
                      <a:pt x="934" y="4739"/>
                    </a:lnTo>
                    <a:lnTo>
                      <a:pt x="1031" y="4797"/>
                    </a:lnTo>
                    <a:lnTo>
                      <a:pt x="1134" y="4854"/>
                    </a:lnTo>
                    <a:lnTo>
                      <a:pt x="1243" y="4912"/>
                    </a:lnTo>
                    <a:lnTo>
                      <a:pt x="1375" y="4980"/>
                    </a:lnTo>
                    <a:lnTo>
                      <a:pt x="1530" y="5058"/>
                    </a:lnTo>
                    <a:lnTo>
                      <a:pt x="1702" y="5144"/>
                    </a:lnTo>
                    <a:lnTo>
                      <a:pt x="1888" y="5234"/>
                    </a:lnTo>
                    <a:lnTo>
                      <a:pt x="2083" y="5328"/>
                    </a:lnTo>
                    <a:lnTo>
                      <a:pt x="2283" y="5425"/>
                    </a:lnTo>
                    <a:lnTo>
                      <a:pt x="2483" y="5521"/>
                    </a:lnTo>
                    <a:lnTo>
                      <a:pt x="2681" y="5615"/>
                    </a:lnTo>
                    <a:lnTo>
                      <a:pt x="2871" y="5705"/>
                    </a:lnTo>
                    <a:lnTo>
                      <a:pt x="3050" y="5789"/>
                    </a:lnTo>
                    <a:lnTo>
                      <a:pt x="3212" y="5866"/>
                    </a:lnTo>
                    <a:lnTo>
                      <a:pt x="3354" y="5932"/>
                    </a:lnTo>
                    <a:lnTo>
                      <a:pt x="3472" y="5989"/>
                    </a:lnTo>
                    <a:lnTo>
                      <a:pt x="3562" y="6030"/>
                    </a:lnTo>
                    <a:lnTo>
                      <a:pt x="3618" y="6057"/>
                    </a:lnTo>
                    <a:lnTo>
                      <a:pt x="3638" y="6066"/>
                    </a:lnTo>
                    <a:lnTo>
                      <a:pt x="3639" y="6066"/>
                    </a:lnTo>
                    <a:lnTo>
                      <a:pt x="3639" y="6065"/>
                    </a:lnTo>
                    <a:lnTo>
                      <a:pt x="3640" y="6066"/>
                    </a:lnTo>
                    <a:lnTo>
                      <a:pt x="3641" y="6066"/>
                    </a:lnTo>
                    <a:lnTo>
                      <a:pt x="3660" y="6057"/>
                    </a:lnTo>
                    <a:lnTo>
                      <a:pt x="3717" y="6030"/>
                    </a:lnTo>
                    <a:lnTo>
                      <a:pt x="3806" y="5989"/>
                    </a:lnTo>
                    <a:lnTo>
                      <a:pt x="3925" y="5932"/>
                    </a:lnTo>
                    <a:lnTo>
                      <a:pt x="4067" y="5866"/>
                    </a:lnTo>
                    <a:lnTo>
                      <a:pt x="4229" y="5789"/>
                    </a:lnTo>
                    <a:lnTo>
                      <a:pt x="4407" y="5705"/>
                    </a:lnTo>
                    <a:lnTo>
                      <a:pt x="4598" y="5615"/>
                    </a:lnTo>
                    <a:lnTo>
                      <a:pt x="4795" y="5521"/>
                    </a:lnTo>
                    <a:lnTo>
                      <a:pt x="4996" y="5425"/>
                    </a:lnTo>
                    <a:lnTo>
                      <a:pt x="5196" y="5328"/>
                    </a:lnTo>
                    <a:lnTo>
                      <a:pt x="5391" y="5234"/>
                    </a:lnTo>
                    <a:lnTo>
                      <a:pt x="5577" y="5144"/>
                    </a:lnTo>
                    <a:lnTo>
                      <a:pt x="5749" y="5058"/>
                    </a:lnTo>
                    <a:lnTo>
                      <a:pt x="5904" y="4980"/>
                    </a:lnTo>
                    <a:lnTo>
                      <a:pt x="6036" y="4912"/>
                    </a:lnTo>
                    <a:lnTo>
                      <a:pt x="6145" y="4854"/>
                    </a:lnTo>
                    <a:lnTo>
                      <a:pt x="6248" y="4797"/>
                    </a:lnTo>
                    <a:lnTo>
                      <a:pt x="6345" y="4739"/>
                    </a:lnTo>
                    <a:lnTo>
                      <a:pt x="6435" y="4682"/>
                    </a:lnTo>
                    <a:lnTo>
                      <a:pt x="6518" y="4626"/>
                    </a:lnTo>
                    <a:lnTo>
                      <a:pt x="6597" y="4571"/>
                    </a:lnTo>
                    <a:lnTo>
                      <a:pt x="6669" y="4515"/>
                    </a:lnTo>
                    <a:lnTo>
                      <a:pt x="6737" y="4460"/>
                    </a:lnTo>
                    <a:lnTo>
                      <a:pt x="6799" y="4406"/>
                    </a:lnTo>
                    <a:lnTo>
                      <a:pt x="6856" y="4352"/>
                    </a:lnTo>
                    <a:lnTo>
                      <a:pt x="6908" y="4299"/>
                    </a:lnTo>
                    <a:lnTo>
                      <a:pt x="6957" y="4246"/>
                    </a:lnTo>
                    <a:lnTo>
                      <a:pt x="7000" y="4193"/>
                    </a:lnTo>
                    <a:lnTo>
                      <a:pt x="7039" y="4141"/>
                    </a:lnTo>
                    <a:lnTo>
                      <a:pt x="7075" y="4090"/>
                    </a:lnTo>
                    <a:lnTo>
                      <a:pt x="7107" y="4038"/>
                    </a:lnTo>
                    <a:lnTo>
                      <a:pt x="7136" y="3988"/>
                    </a:lnTo>
                    <a:lnTo>
                      <a:pt x="7161" y="3937"/>
                    </a:lnTo>
                    <a:lnTo>
                      <a:pt x="7182" y="3887"/>
                    </a:lnTo>
                    <a:lnTo>
                      <a:pt x="7203" y="3838"/>
                    </a:lnTo>
                    <a:lnTo>
                      <a:pt x="7219" y="3788"/>
                    </a:lnTo>
                    <a:lnTo>
                      <a:pt x="7232" y="3741"/>
                    </a:lnTo>
                    <a:lnTo>
                      <a:pt x="7244" y="3692"/>
                    </a:lnTo>
                    <a:lnTo>
                      <a:pt x="7253" y="3644"/>
                    </a:lnTo>
                    <a:lnTo>
                      <a:pt x="7261" y="3597"/>
                    </a:lnTo>
                    <a:lnTo>
                      <a:pt x="7267" y="3549"/>
                    </a:lnTo>
                    <a:lnTo>
                      <a:pt x="7271" y="3504"/>
                    </a:lnTo>
                    <a:lnTo>
                      <a:pt x="7275" y="3457"/>
                    </a:lnTo>
                    <a:lnTo>
                      <a:pt x="7277" y="3411"/>
                    </a:lnTo>
                    <a:lnTo>
                      <a:pt x="7278" y="3366"/>
                    </a:lnTo>
                    <a:lnTo>
                      <a:pt x="7279" y="3321"/>
                    </a:lnTo>
                    <a:lnTo>
                      <a:pt x="7279" y="3277"/>
                    </a:lnTo>
                    <a:lnTo>
                      <a:pt x="7278" y="3064"/>
                    </a:lnTo>
                    <a:lnTo>
                      <a:pt x="7276" y="2854"/>
                    </a:lnTo>
                    <a:lnTo>
                      <a:pt x="7275" y="2644"/>
                    </a:lnTo>
                    <a:lnTo>
                      <a:pt x="7274" y="2435"/>
                    </a:lnTo>
                    <a:lnTo>
                      <a:pt x="7273" y="2227"/>
                    </a:lnTo>
                    <a:lnTo>
                      <a:pt x="7271" y="2019"/>
                    </a:lnTo>
                    <a:lnTo>
                      <a:pt x="7270" y="1813"/>
                    </a:lnTo>
                    <a:lnTo>
                      <a:pt x="7270" y="1607"/>
                    </a:lnTo>
                    <a:lnTo>
                      <a:pt x="7269" y="1402"/>
                    </a:lnTo>
                    <a:lnTo>
                      <a:pt x="7269" y="1199"/>
                    </a:lnTo>
                    <a:lnTo>
                      <a:pt x="7269" y="997"/>
                    </a:lnTo>
                    <a:lnTo>
                      <a:pt x="7268" y="795"/>
                    </a:lnTo>
                    <a:lnTo>
                      <a:pt x="7268" y="594"/>
                    </a:lnTo>
                    <a:lnTo>
                      <a:pt x="7268" y="396"/>
                    </a:lnTo>
                    <a:lnTo>
                      <a:pt x="7269" y="197"/>
                    </a:lnTo>
                    <a:lnTo>
                      <a:pt x="7269" y="0"/>
                    </a:lnTo>
                    <a:lnTo>
                      <a:pt x="5491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2" name="Прямоугольник 61"/>
            <p:cNvSpPr/>
            <p:nvPr userDrawn="1"/>
          </p:nvSpPr>
          <p:spPr>
            <a:xfrm rot="16200000">
              <a:off x="1120775" y="1673225"/>
              <a:ext cx="71438" cy="2312988"/>
            </a:xfrm>
            <a:prstGeom prst="rect">
              <a:avLst/>
            </a:prstGeom>
            <a:solidFill>
              <a:srgbClr val="5C73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63" name="Рисунок 125" descr="1.tif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21300" y="352425"/>
              <a:ext cx="3695700" cy="2220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" name="Прямоугольник 63"/>
            <p:cNvSpPr/>
            <p:nvPr userDrawn="1"/>
          </p:nvSpPr>
          <p:spPr>
            <a:xfrm rot="16200000">
              <a:off x="5846762" y="111126"/>
              <a:ext cx="168275" cy="171450"/>
            </a:xfrm>
            <a:prstGeom prst="rect">
              <a:avLst/>
            </a:prstGeom>
            <a:solidFill>
              <a:srgbClr val="E95E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65" name="Прямоугольник 64"/>
          <p:cNvSpPr/>
          <p:nvPr userDrawn="1"/>
        </p:nvSpPr>
        <p:spPr>
          <a:xfrm rot="10800000">
            <a:off x="9072563" y="-19050"/>
            <a:ext cx="71437" cy="2698750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  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464750" y="4166787"/>
            <a:ext cx="6477000" cy="1828800"/>
          </a:xfrm>
        </p:spPr>
        <p:txBody>
          <a:bodyPr anchor="t"/>
          <a:lstStyle>
            <a:lvl1pPr>
              <a:defRPr cap="all" baseline="0">
                <a:solidFill>
                  <a:srgbClr val="E95E3F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solidFill>
            <a:srgbClr val="5C738E"/>
          </a:solidFill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66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solidFill>
            <a:srgbClr val="E95E40"/>
          </a:solidFill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051F697-B3FC-4DDD-A3BD-B5D8CB12CB0B}" type="datetimeFigureOut">
              <a:rPr lang="ru-RU"/>
              <a:pPr>
                <a:defRPr/>
              </a:pPr>
              <a:t>01.09.2015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6057F-FA5A-4F86-8B04-2FCEABEB98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7825" y="44450"/>
            <a:ext cx="2038350" cy="6553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2775" y="44450"/>
            <a:ext cx="5962650" cy="6553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092DF-2238-4D7E-A0FE-3025AE80F0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FF143-E22D-42A2-8B24-6E8040DFC4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EA021-3541-4D65-98F3-8F53122BA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2775" y="1989138"/>
            <a:ext cx="40005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5675" y="1989138"/>
            <a:ext cx="40005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55A39-9636-44E0-9391-E2BF898D2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3A7B7-227F-4500-9BB2-800E193AB2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5651D-F119-4D5D-BE0C-BD1782C847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ABC69-628A-4378-9F67-52CD0B9F3B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8DA5A-7345-4D05-A074-4C74E5624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11255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368" name="Текст 12"/>
          <p:cNvSpPr>
            <a:spLocks noGrp="1"/>
          </p:cNvSpPr>
          <p:nvPr>
            <p:ph type="body" idx="1"/>
          </p:nvPr>
        </p:nvSpPr>
        <p:spPr bwMode="auto">
          <a:xfrm>
            <a:off x="366712" y="1381125"/>
            <a:ext cx="8512176" cy="46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  <p:sp>
        <p:nvSpPr>
          <p:cNvPr id="15369" name="Заголовок 21"/>
          <p:cNvSpPr>
            <a:spLocks noGrp="1"/>
          </p:cNvSpPr>
          <p:nvPr>
            <p:ph type="title"/>
          </p:nvPr>
        </p:nvSpPr>
        <p:spPr bwMode="auto">
          <a:xfrm>
            <a:off x="179513" y="44450"/>
            <a:ext cx="779132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19" name="Прямоугольник 18"/>
          <p:cNvSpPr/>
          <p:nvPr userDrawn="1"/>
        </p:nvSpPr>
        <p:spPr>
          <a:xfrm rot="16200000">
            <a:off x="8505825" y="458788"/>
            <a:ext cx="107950" cy="1187450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20" name="Группа 68"/>
          <p:cNvGrpSpPr>
            <a:grpSpLocks/>
          </p:cNvGrpSpPr>
          <p:nvPr userDrawn="1"/>
        </p:nvGrpSpPr>
        <p:grpSpPr bwMode="auto">
          <a:xfrm>
            <a:off x="7383463" y="179388"/>
            <a:ext cx="1624012" cy="623887"/>
            <a:chOff x="7366180" y="119641"/>
            <a:chExt cx="1623997" cy="623058"/>
          </a:xfrm>
        </p:grpSpPr>
        <p:grpSp>
          <p:nvGrpSpPr>
            <p:cNvPr id="21" name="Группа 66"/>
            <p:cNvGrpSpPr>
              <a:grpSpLocks/>
            </p:cNvGrpSpPr>
            <p:nvPr userDrawn="1"/>
          </p:nvGrpSpPr>
          <p:grpSpPr bwMode="auto">
            <a:xfrm>
              <a:off x="8042787" y="158049"/>
              <a:ext cx="947390" cy="546242"/>
              <a:chOff x="7051474" y="962387"/>
              <a:chExt cx="947390" cy="546242"/>
            </a:xfrm>
          </p:grpSpPr>
          <p:sp>
            <p:nvSpPr>
              <p:cNvPr id="25" name="Freeform 5"/>
              <p:cNvSpPr>
                <a:spLocks/>
              </p:cNvSpPr>
              <p:nvPr userDrawn="1"/>
            </p:nvSpPr>
            <p:spPr bwMode="auto">
              <a:xfrm>
                <a:off x="7905203" y="1107884"/>
                <a:ext cx="93661" cy="1252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8" y="0"/>
                  </a:cxn>
                  <a:cxn ang="0">
                    <a:pos x="1302" y="46"/>
                  </a:cxn>
                  <a:cxn ang="0">
                    <a:pos x="1301" y="77"/>
                  </a:cxn>
                  <a:cxn ang="0">
                    <a:pos x="1302" y="108"/>
                  </a:cxn>
                  <a:cxn ang="0">
                    <a:pos x="1308" y="153"/>
                  </a:cxn>
                  <a:cxn ang="0">
                    <a:pos x="1063" y="132"/>
                  </a:cxn>
                  <a:cxn ang="0">
                    <a:pos x="1038" y="132"/>
                  </a:cxn>
                  <a:cxn ang="0">
                    <a:pos x="1012" y="131"/>
                  </a:cxn>
                  <a:cxn ang="0">
                    <a:pos x="986" y="130"/>
                  </a:cxn>
                  <a:cxn ang="0">
                    <a:pos x="958" y="130"/>
                  </a:cxn>
                  <a:cxn ang="0">
                    <a:pos x="925" y="128"/>
                  </a:cxn>
                  <a:cxn ang="0">
                    <a:pos x="895" y="126"/>
                  </a:cxn>
                  <a:cxn ang="0">
                    <a:pos x="867" y="125"/>
                  </a:cxn>
                  <a:cxn ang="0">
                    <a:pos x="843" y="124"/>
                  </a:cxn>
                  <a:cxn ang="0">
                    <a:pos x="822" y="124"/>
                  </a:cxn>
                  <a:cxn ang="0">
                    <a:pos x="804" y="123"/>
                  </a:cxn>
                  <a:cxn ang="0">
                    <a:pos x="789" y="123"/>
                  </a:cxn>
                  <a:cxn ang="0">
                    <a:pos x="777" y="123"/>
                  </a:cxn>
                  <a:cxn ang="0">
                    <a:pos x="777" y="1739"/>
                  </a:cxn>
                  <a:cxn ang="0">
                    <a:pos x="749" y="1736"/>
                  </a:cxn>
                  <a:cxn ang="0">
                    <a:pos x="720" y="1733"/>
                  </a:cxn>
                  <a:cxn ang="0">
                    <a:pos x="693" y="1731"/>
                  </a:cxn>
                  <a:cxn ang="0">
                    <a:pos x="666" y="1731"/>
                  </a:cxn>
                  <a:cxn ang="0">
                    <a:pos x="638" y="1731"/>
                  </a:cxn>
                  <a:cxn ang="0">
                    <a:pos x="610" y="1733"/>
                  </a:cxn>
                  <a:cxn ang="0">
                    <a:pos x="582" y="1736"/>
                  </a:cxn>
                  <a:cxn ang="0">
                    <a:pos x="555" y="1739"/>
                  </a:cxn>
                  <a:cxn ang="0">
                    <a:pos x="555" y="123"/>
                  </a:cxn>
                  <a:cxn ang="0">
                    <a:pos x="488" y="123"/>
                  </a:cxn>
                  <a:cxn ang="0">
                    <a:pos x="421" y="125"/>
                  </a:cxn>
                  <a:cxn ang="0">
                    <a:pos x="354" y="128"/>
                  </a:cxn>
                  <a:cxn ang="0">
                    <a:pos x="285" y="131"/>
                  </a:cxn>
                  <a:cxn ang="0">
                    <a:pos x="215" y="135"/>
                  </a:cxn>
                  <a:cxn ang="0">
                    <a:pos x="144" y="140"/>
                  </a:cxn>
                  <a:cxn ang="0">
                    <a:pos x="73" y="147"/>
                  </a:cxn>
                  <a:cxn ang="0">
                    <a:pos x="0" y="153"/>
                  </a:cxn>
                  <a:cxn ang="0">
                    <a:pos x="5" y="113"/>
                  </a:cxn>
                  <a:cxn ang="0">
                    <a:pos x="7" y="77"/>
                  </a:cxn>
                  <a:cxn ang="0">
                    <a:pos x="6" y="52"/>
                  </a:cxn>
                  <a:cxn ang="0">
                    <a:pos x="4" y="32"/>
                  </a:cxn>
                  <a:cxn ang="0">
                    <a:pos x="0" y="0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2" y="46"/>
                    </a:lnTo>
                    <a:lnTo>
                      <a:pt x="1301" y="77"/>
                    </a:lnTo>
                    <a:lnTo>
                      <a:pt x="1302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6" y="130"/>
                    </a:lnTo>
                    <a:lnTo>
                      <a:pt x="958" y="130"/>
                    </a:lnTo>
                    <a:lnTo>
                      <a:pt x="925" y="128"/>
                    </a:lnTo>
                    <a:lnTo>
                      <a:pt x="895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89" y="123"/>
                    </a:lnTo>
                    <a:lnTo>
                      <a:pt x="777" y="123"/>
                    </a:lnTo>
                    <a:lnTo>
                      <a:pt x="777" y="1739"/>
                    </a:lnTo>
                    <a:lnTo>
                      <a:pt x="749" y="1736"/>
                    </a:lnTo>
                    <a:lnTo>
                      <a:pt x="720" y="1733"/>
                    </a:lnTo>
                    <a:lnTo>
                      <a:pt x="693" y="1731"/>
                    </a:lnTo>
                    <a:lnTo>
                      <a:pt x="666" y="1731"/>
                    </a:lnTo>
                    <a:lnTo>
                      <a:pt x="638" y="1731"/>
                    </a:lnTo>
                    <a:lnTo>
                      <a:pt x="610" y="1733"/>
                    </a:lnTo>
                    <a:lnTo>
                      <a:pt x="582" y="1736"/>
                    </a:lnTo>
                    <a:lnTo>
                      <a:pt x="555" y="1739"/>
                    </a:lnTo>
                    <a:lnTo>
                      <a:pt x="555" y="123"/>
                    </a:lnTo>
                    <a:lnTo>
                      <a:pt x="488" y="123"/>
                    </a:lnTo>
                    <a:lnTo>
                      <a:pt x="421" y="125"/>
                    </a:lnTo>
                    <a:lnTo>
                      <a:pt x="354" y="128"/>
                    </a:lnTo>
                    <a:lnTo>
                      <a:pt x="285" y="131"/>
                    </a:lnTo>
                    <a:lnTo>
                      <a:pt x="215" y="135"/>
                    </a:lnTo>
                    <a:lnTo>
                      <a:pt x="144" y="140"/>
                    </a:lnTo>
                    <a:lnTo>
                      <a:pt x="73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7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6"/>
              <p:cNvSpPr>
                <a:spLocks/>
              </p:cNvSpPr>
              <p:nvPr userDrawn="1"/>
            </p:nvSpPr>
            <p:spPr bwMode="auto">
              <a:xfrm>
                <a:off x="7784554" y="1107884"/>
                <a:ext cx="117474" cy="125245"/>
              </a:xfrm>
              <a:custGeom>
                <a:avLst/>
                <a:gdLst/>
                <a:ahLst/>
                <a:cxnLst>
                  <a:cxn ang="0">
                    <a:pos x="883" y="1435"/>
                  </a:cxn>
                  <a:cxn ang="0">
                    <a:pos x="711" y="1736"/>
                  </a:cxn>
                  <a:cxn ang="0">
                    <a:pos x="672" y="1731"/>
                  </a:cxn>
                  <a:cxn ang="0">
                    <a:pos x="628" y="1731"/>
                  </a:cxn>
                  <a:cxn ang="0">
                    <a:pos x="572" y="1736"/>
                  </a:cxn>
                  <a:cxn ang="0">
                    <a:pos x="564" y="1706"/>
                  </a:cxn>
                  <a:cxn ang="0">
                    <a:pos x="607" y="1636"/>
                  </a:cxn>
                  <a:cxn ang="0">
                    <a:pos x="651" y="1562"/>
                  </a:cxn>
                  <a:cxn ang="0">
                    <a:pos x="696" y="1482"/>
                  </a:cxn>
                  <a:cxn ang="0">
                    <a:pos x="844" y="1214"/>
                  </a:cxn>
                  <a:cxn ang="0">
                    <a:pos x="459" y="653"/>
                  </a:cxn>
                  <a:cxn ang="0">
                    <a:pos x="176" y="246"/>
                  </a:cxn>
                  <a:cxn ang="0">
                    <a:pos x="143" y="198"/>
                  </a:cxn>
                  <a:cxn ang="0">
                    <a:pos x="112" y="154"/>
                  </a:cxn>
                  <a:cxn ang="0">
                    <a:pos x="83" y="115"/>
                  </a:cxn>
                  <a:cxn ang="0">
                    <a:pos x="46" y="63"/>
                  </a:cxn>
                  <a:cxn ang="0">
                    <a:pos x="11" y="15"/>
                  </a:cxn>
                  <a:cxn ang="0">
                    <a:pos x="157" y="8"/>
                  </a:cxn>
                  <a:cxn ang="0">
                    <a:pos x="294" y="0"/>
                  </a:cxn>
                  <a:cxn ang="0">
                    <a:pos x="377" y="135"/>
                  </a:cxn>
                  <a:cxn ang="0">
                    <a:pos x="457" y="263"/>
                  </a:cxn>
                  <a:cxn ang="0">
                    <a:pos x="535" y="383"/>
                  </a:cxn>
                  <a:cxn ang="0">
                    <a:pos x="610" y="496"/>
                  </a:cxn>
                  <a:cxn ang="0">
                    <a:pos x="690" y="615"/>
                  </a:cxn>
                  <a:cxn ang="0">
                    <a:pos x="774" y="734"/>
                  </a:cxn>
                  <a:cxn ang="0">
                    <a:pos x="861" y="851"/>
                  </a:cxn>
                  <a:cxn ang="0">
                    <a:pos x="950" y="969"/>
                  </a:cxn>
                  <a:cxn ang="0">
                    <a:pos x="1077" y="768"/>
                  </a:cxn>
                  <a:cxn ang="0">
                    <a:pos x="1352" y="205"/>
                  </a:cxn>
                  <a:cxn ang="0">
                    <a:pos x="1371" y="164"/>
                  </a:cxn>
                  <a:cxn ang="0">
                    <a:pos x="1403" y="92"/>
                  </a:cxn>
                  <a:cxn ang="0">
                    <a:pos x="1428" y="38"/>
                  </a:cxn>
                  <a:cxn ang="0">
                    <a:pos x="1443" y="0"/>
                  </a:cxn>
                  <a:cxn ang="0">
                    <a:pos x="1486" y="5"/>
                  </a:cxn>
                  <a:cxn ang="0">
                    <a:pos x="1529" y="8"/>
                  </a:cxn>
                  <a:cxn ang="0">
                    <a:pos x="1620" y="0"/>
                  </a:cxn>
                  <a:cxn ang="0">
                    <a:pos x="1204" y="803"/>
                  </a:cxn>
                </a:cxnLst>
                <a:rect l="0" t="0" r="r" b="b"/>
                <a:pathLst>
                  <a:path w="1620" h="1739">
                    <a:moveTo>
                      <a:pt x="1204" y="803"/>
                    </a:moveTo>
                    <a:lnTo>
                      <a:pt x="883" y="1435"/>
                    </a:lnTo>
                    <a:lnTo>
                      <a:pt x="736" y="1739"/>
                    </a:lnTo>
                    <a:lnTo>
                      <a:pt x="711" y="1736"/>
                    </a:lnTo>
                    <a:lnTo>
                      <a:pt x="690" y="1733"/>
                    </a:lnTo>
                    <a:lnTo>
                      <a:pt x="672" y="1731"/>
                    </a:lnTo>
                    <a:lnTo>
                      <a:pt x="657" y="1731"/>
                    </a:lnTo>
                    <a:lnTo>
                      <a:pt x="628" y="1731"/>
                    </a:lnTo>
                    <a:lnTo>
                      <a:pt x="600" y="1733"/>
                    </a:lnTo>
                    <a:lnTo>
                      <a:pt x="572" y="1736"/>
                    </a:lnTo>
                    <a:lnTo>
                      <a:pt x="543" y="1739"/>
                    </a:lnTo>
                    <a:lnTo>
                      <a:pt x="564" y="1706"/>
                    </a:lnTo>
                    <a:lnTo>
                      <a:pt x="585" y="1672"/>
                    </a:lnTo>
                    <a:lnTo>
                      <a:pt x="607" y="1636"/>
                    </a:lnTo>
                    <a:lnTo>
                      <a:pt x="629" y="1600"/>
                    </a:lnTo>
                    <a:lnTo>
                      <a:pt x="651" y="1562"/>
                    </a:lnTo>
                    <a:lnTo>
                      <a:pt x="673" y="1522"/>
                    </a:lnTo>
                    <a:lnTo>
                      <a:pt x="696" y="1482"/>
                    </a:lnTo>
                    <a:lnTo>
                      <a:pt x="719" y="1441"/>
                    </a:lnTo>
                    <a:lnTo>
                      <a:pt x="844" y="1214"/>
                    </a:lnTo>
                    <a:lnTo>
                      <a:pt x="685" y="981"/>
                    </a:lnTo>
                    <a:lnTo>
                      <a:pt x="459" y="653"/>
                    </a:lnTo>
                    <a:lnTo>
                      <a:pt x="195" y="273"/>
                    </a:lnTo>
                    <a:lnTo>
                      <a:pt x="176" y="246"/>
                    </a:lnTo>
                    <a:lnTo>
                      <a:pt x="160" y="221"/>
                    </a:lnTo>
                    <a:lnTo>
                      <a:pt x="143" y="198"/>
                    </a:lnTo>
                    <a:lnTo>
                      <a:pt x="127" y="175"/>
                    </a:lnTo>
                    <a:lnTo>
                      <a:pt x="112" y="154"/>
                    </a:lnTo>
                    <a:lnTo>
                      <a:pt x="97" y="133"/>
                    </a:lnTo>
                    <a:lnTo>
                      <a:pt x="83" y="115"/>
                    </a:lnTo>
                    <a:lnTo>
                      <a:pt x="69" y="97"/>
                    </a:lnTo>
                    <a:lnTo>
                      <a:pt x="46" y="63"/>
                    </a:lnTo>
                    <a:lnTo>
                      <a:pt x="26" y="35"/>
                    </a:lnTo>
                    <a:lnTo>
                      <a:pt x="11" y="15"/>
                    </a:lnTo>
                    <a:lnTo>
                      <a:pt x="0" y="0"/>
                    </a:lnTo>
                    <a:lnTo>
                      <a:pt x="157" y="8"/>
                    </a:lnTo>
                    <a:lnTo>
                      <a:pt x="210" y="5"/>
                    </a:lnTo>
                    <a:lnTo>
                      <a:pt x="294" y="0"/>
                    </a:lnTo>
                    <a:lnTo>
                      <a:pt x="336" y="69"/>
                    </a:lnTo>
                    <a:lnTo>
                      <a:pt x="377" y="135"/>
                    </a:lnTo>
                    <a:lnTo>
                      <a:pt x="418" y="200"/>
                    </a:lnTo>
                    <a:lnTo>
                      <a:pt x="457" y="263"/>
                    </a:lnTo>
                    <a:lnTo>
                      <a:pt x="496" y="324"/>
                    </a:lnTo>
                    <a:lnTo>
                      <a:pt x="535" y="383"/>
                    </a:lnTo>
                    <a:lnTo>
                      <a:pt x="573" y="441"/>
                    </a:lnTo>
                    <a:lnTo>
                      <a:pt x="610" y="496"/>
                    </a:lnTo>
                    <a:lnTo>
                      <a:pt x="650" y="555"/>
                    </a:lnTo>
                    <a:lnTo>
                      <a:pt x="690" y="615"/>
                    </a:lnTo>
                    <a:lnTo>
                      <a:pt x="733" y="674"/>
                    </a:lnTo>
                    <a:lnTo>
                      <a:pt x="774" y="734"/>
                    </a:lnTo>
                    <a:lnTo>
                      <a:pt x="817" y="792"/>
                    </a:lnTo>
                    <a:lnTo>
                      <a:pt x="861" y="851"/>
                    </a:lnTo>
                    <a:lnTo>
                      <a:pt x="905" y="911"/>
                    </a:lnTo>
                    <a:lnTo>
                      <a:pt x="950" y="969"/>
                    </a:lnTo>
                    <a:lnTo>
                      <a:pt x="978" y="970"/>
                    </a:lnTo>
                    <a:lnTo>
                      <a:pt x="1077" y="768"/>
                    </a:lnTo>
                    <a:lnTo>
                      <a:pt x="1217" y="486"/>
                    </a:lnTo>
                    <a:lnTo>
                      <a:pt x="1352" y="205"/>
                    </a:lnTo>
                    <a:lnTo>
                      <a:pt x="1361" y="187"/>
                    </a:lnTo>
                    <a:lnTo>
                      <a:pt x="1371" y="164"/>
                    </a:lnTo>
                    <a:lnTo>
                      <a:pt x="1386" y="132"/>
                    </a:lnTo>
                    <a:lnTo>
                      <a:pt x="1403" y="92"/>
                    </a:lnTo>
                    <a:lnTo>
                      <a:pt x="1417" y="64"/>
                    </a:lnTo>
                    <a:lnTo>
                      <a:pt x="1428" y="38"/>
                    </a:lnTo>
                    <a:lnTo>
                      <a:pt x="1437" y="17"/>
                    </a:lnTo>
                    <a:lnTo>
                      <a:pt x="1443" y="0"/>
                    </a:lnTo>
                    <a:lnTo>
                      <a:pt x="1465" y="3"/>
                    </a:lnTo>
                    <a:lnTo>
                      <a:pt x="1486" y="5"/>
                    </a:lnTo>
                    <a:lnTo>
                      <a:pt x="1507" y="8"/>
                    </a:lnTo>
                    <a:lnTo>
                      <a:pt x="1529" y="8"/>
                    </a:lnTo>
                    <a:lnTo>
                      <a:pt x="1566" y="5"/>
                    </a:lnTo>
                    <a:lnTo>
                      <a:pt x="1620" y="0"/>
                    </a:lnTo>
                    <a:lnTo>
                      <a:pt x="1496" y="227"/>
                    </a:lnTo>
                    <a:lnTo>
                      <a:pt x="1204" y="80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7"/>
              <p:cNvSpPr>
                <a:spLocks/>
              </p:cNvSpPr>
              <p:nvPr userDrawn="1"/>
            </p:nvSpPr>
            <p:spPr bwMode="auto">
              <a:xfrm>
                <a:off x="7686130" y="1107884"/>
                <a:ext cx="93661" cy="1252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8" y="0"/>
                  </a:cxn>
                  <a:cxn ang="0">
                    <a:pos x="1304" y="46"/>
                  </a:cxn>
                  <a:cxn ang="0">
                    <a:pos x="1300" y="77"/>
                  </a:cxn>
                  <a:cxn ang="0">
                    <a:pos x="1304" y="108"/>
                  </a:cxn>
                  <a:cxn ang="0">
                    <a:pos x="1308" y="153"/>
                  </a:cxn>
                  <a:cxn ang="0">
                    <a:pos x="1063" y="132"/>
                  </a:cxn>
                  <a:cxn ang="0">
                    <a:pos x="1038" y="132"/>
                  </a:cxn>
                  <a:cxn ang="0">
                    <a:pos x="1012" y="131"/>
                  </a:cxn>
                  <a:cxn ang="0">
                    <a:pos x="986" y="130"/>
                  </a:cxn>
                  <a:cxn ang="0">
                    <a:pos x="958" y="130"/>
                  </a:cxn>
                  <a:cxn ang="0">
                    <a:pos x="925" y="128"/>
                  </a:cxn>
                  <a:cxn ang="0">
                    <a:pos x="895" y="126"/>
                  </a:cxn>
                  <a:cxn ang="0">
                    <a:pos x="867" y="125"/>
                  </a:cxn>
                  <a:cxn ang="0">
                    <a:pos x="843" y="124"/>
                  </a:cxn>
                  <a:cxn ang="0">
                    <a:pos x="822" y="124"/>
                  </a:cxn>
                  <a:cxn ang="0">
                    <a:pos x="804" y="123"/>
                  </a:cxn>
                  <a:cxn ang="0">
                    <a:pos x="790" y="123"/>
                  </a:cxn>
                  <a:cxn ang="0">
                    <a:pos x="778" y="123"/>
                  </a:cxn>
                  <a:cxn ang="0">
                    <a:pos x="778" y="1739"/>
                  </a:cxn>
                  <a:cxn ang="0">
                    <a:pos x="749" y="1736"/>
                  </a:cxn>
                  <a:cxn ang="0">
                    <a:pos x="721" y="1733"/>
                  </a:cxn>
                  <a:cxn ang="0">
                    <a:pos x="693" y="1731"/>
                  </a:cxn>
                  <a:cxn ang="0">
                    <a:pos x="668" y="1731"/>
                  </a:cxn>
                  <a:cxn ang="0">
                    <a:pos x="639" y="1731"/>
                  </a:cxn>
                  <a:cxn ang="0">
                    <a:pos x="611" y="1733"/>
                  </a:cxn>
                  <a:cxn ang="0">
                    <a:pos x="583" y="1736"/>
                  </a:cxn>
                  <a:cxn ang="0">
                    <a:pos x="556" y="1739"/>
                  </a:cxn>
                  <a:cxn ang="0">
                    <a:pos x="556" y="123"/>
                  </a:cxn>
                  <a:cxn ang="0">
                    <a:pos x="489" y="123"/>
                  </a:cxn>
                  <a:cxn ang="0">
                    <a:pos x="422" y="125"/>
                  </a:cxn>
                  <a:cxn ang="0">
                    <a:pos x="354" y="128"/>
                  </a:cxn>
                  <a:cxn ang="0">
                    <a:pos x="286" y="131"/>
                  </a:cxn>
                  <a:cxn ang="0">
                    <a:pos x="216" y="135"/>
                  </a:cxn>
                  <a:cxn ang="0">
                    <a:pos x="145" y="140"/>
                  </a:cxn>
                  <a:cxn ang="0">
                    <a:pos x="73" y="147"/>
                  </a:cxn>
                  <a:cxn ang="0">
                    <a:pos x="0" y="153"/>
                  </a:cxn>
                  <a:cxn ang="0">
                    <a:pos x="5" y="113"/>
                  </a:cxn>
                  <a:cxn ang="0">
                    <a:pos x="7" y="77"/>
                  </a:cxn>
                  <a:cxn ang="0">
                    <a:pos x="6" y="52"/>
                  </a:cxn>
                  <a:cxn ang="0">
                    <a:pos x="4" y="32"/>
                  </a:cxn>
                  <a:cxn ang="0">
                    <a:pos x="0" y="0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4" y="46"/>
                    </a:lnTo>
                    <a:lnTo>
                      <a:pt x="1300" y="77"/>
                    </a:lnTo>
                    <a:lnTo>
                      <a:pt x="1304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6" y="130"/>
                    </a:lnTo>
                    <a:lnTo>
                      <a:pt x="958" y="130"/>
                    </a:lnTo>
                    <a:lnTo>
                      <a:pt x="925" y="128"/>
                    </a:lnTo>
                    <a:lnTo>
                      <a:pt x="895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90" y="123"/>
                    </a:lnTo>
                    <a:lnTo>
                      <a:pt x="778" y="123"/>
                    </a:lnTo>
                    <a:lnTo>
                      <a:pt x="778" y="1739"/>
                    </a:lnTo>
                    <a:lnTo>
                      <a:pt x="749" y="1736"/>
                    </a:lnTo>
                    <a:lnTo>
                      <a:pt x="721" y="1733"/>
                    </a:lnTo>
                    <a:lnTo>
                      <a:pt x="693" y="1731"/>
                    </a:lnTo>
                    <a:lnTo>
                      <a:pt x="668" y="1731"/>
                    </a:lnTo>
                    <a:lnTo>
                      <a:pt x="639" y="1731"/>
                    </a:lnTo>
                    <a:lnTo>
                      <a:pt x="611" y="1733"/>
                    </a:lnTo>
                    <a:lnTo>
                      <a:pt x="583" y="1736"/>
                    </a:lnTo>
                    <a:lnTo>
                      <a:pt x="556" y="1739"/>
                    </a:lnTo>
                    <a:lnTo>
                      <a:pt x="556" y="123"/>
                    </a:lnTo>
                    <a:lnTo>
                      <a:pt x="489" y="123"/>
                    </a:lnTo>
                    <a:lnTo>
                      <a:pt x="422" y="125"/>
                    </a:lnTo>
                    <a:lnTo>
                      <a:pt x="354" y="128"/>
                    </a:lnTo>
                    <a:lnTo>
                      <a:pt x="286" y="131"/>
                    </a:lnTo>
                    <a:lnTo>
                      <a:pt x="216" y="135"/>
                    </a:lnTo>
                    <a:lnTo>
                      <a:pt x="145" y="140"/>
                    </a:lnTo>
                    <a:lnTo>
                      <a:pt x="73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7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8"/>
              <p:cNvSpPr>
                <a:spLocks/>
              </p:cNvSpPr>
              <p:nvPr userDrawn="1"/>
            </p:nvSpPr>
            <p:spPr bwMode="auto">
              <a:xfrm>
                <a:off x="7557543" y="1107884"/>
                <a:ext cx="107949" cy="125245"/>
              </a:xfrm>
              <a:custGeom>
                <a:avLst/>
                <a:gdLst/>
                <a:ahLst/>
                <a:cxnLst>
                  <a:cxn ang="0">
                    <a:pos x="1267" y="351"/>
                  </a:cxn>
                  <a:cxn ang="0">
                    <a:pos x="209" y="1583"/>
                  </a:cxn>
                  <a:cxn ang="0">
                    <a:pos x="169" y="1627"/>
                  </a:cxn>
                  <a:cxn ang="0">
                    <a:pos x="135" y="1668"/>
                  </a:cxn>
                  <a:cxn ang="0">
                    <a:pos x="105" y="1705"/>
                  </a:cxn>
                  <a:cxn ang="0">
                    <a:pos x="77" y="1739"/>
                  </a:cxn>
                  <a:cxn ang="0">
                    <a:pos x="0" y="1739"/>
                  </a:cxn>
                  <a:cxn ang="0">
                    <a:pos x="0" y="0"/>
                  </a:cxn>
                  <a:cxn ang="0">
                    <a:pos x="17" y="3"/>
                  </a:cxn>
                  <a:cxn ang="0">
                    <a:pos x="41" y="5"/>
                  </a:cxn>
                  <a:cxn ang="0">
                    <a:pos x="73" y="8"/>
                  </a:cxn>
                  <a:cxn ang="0">
                    <a:pos x="112" y="8"/>
                  </a:cxn>
                  <a:cxn ang="0">
                    <a:pos x="223" y="0"/>
                  </a:cxn>
                  <a:cxn ang="0">
                    <a:pos x="223" y="1327"/>
                  </a:cxn>
                  <a:cxn ang="0">
                    <a:pos x="250" y="1327"/>
                  </a:cxn>
                  <a:cxn ang="0">
                    <a:pos x="1405" y="0"/>
                  </a:cxn>
                  <a:cxn ang="0">
                    <a:pos x="1516" y="0"/>
                  </a:cxn>
                  <a:cxn ang="0">
                    <a:pos x="1516" y="1739"/>
                  </a:cxn>
                  <a:cxn ang="0">
                    <a:pos x="1483" y="1736"/>
                  </a:cxn>
                  <a:cxn ang="0">
                    <a:pos x="1454" y="1733"/>
                  </a:cxn>
                  <a:cxn ang="0">
                    <a:pos x="1428" y="1731"/>
                  </a:cxn>
                  <a:cxn ang="0">
                    <a:pos x="1405" y="1731"/>
                  </a:cxn>
                  <a:cxn ang="0">
                    <a:pos x="1383" y="1731"/>
                  </a:cxn>
                  <a:cxn ang="0">
                    <a:pos x="1358" y="1733"/>
                  </a:cxn>
                  <a:cxn ang="0">
                    <a:pos x="1327" y="1736"/>
                  </a:cxn>
                  <a:cxn ang="0">
                    <a:pos x="1292" y="1739"/>
                  </a:cxn>
                  <a:cxn ang="0">
                    <a:pos x="1292" y="351"/>
                  </a:cxn>
                  <a:cxn ang="0">
                    <a:pos x="1267" y="351"/>
                  </a:cxn>
                </a:cxnLst>
                <a:rect l="0" t="0" r="r" b="b"/>
                <a:pathLst>
                  <a:path w="1516" h="1739">
                    <a:moveTo>
                      <a:pt x="1267" y="351"/>
                    </a:moveTo>
                    <a:lnTo>
                      <a:pt x="209" y="1583"/>
                    </a:lnTo>
                    <a:lnTo>
                      <a:pt x="169" y="1627"/>
                    </a:lnTo>
                    <a:lnTo>
                      <a:pt x="135" y="1668"/>
                    </a:lnTo>
                    <a:lnTo>
                      <a:pt x="105" y="1705"/>
                    </a:lnTo>
                    <a:lnTo>
                      <a:pt x="77" y="1739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17" y="3"/>
                    </a:lnTo>
                    <a:lnTo>
                      <a:pt x="41" y="5"/>
                    </a:lnTo>
                    <a:lnTo>
                      <a:pt x="73" y="8"/>
                    </a:lnTo>
                    <a:lnTo>
                      <a:pt x="112" y="8"/>
                    </a:lnTo>
                    <a:lnTo>
                      <a:pt x="223" y="0"/>
                    </a:lnTo>
                    <a:lnTo>
                      <a:pt x="223" y="1327"/>
                    </a:lnTo>
                    <a:lnTo>
                      <a:pt x="250" y="1327"/>
                    </a:lnTo>
                    <a:lnTo>
                      <a:pt x="1405" y="0"/>
                    </a:lnTo>
                    <a:lnTo>
                      <a:pt x="1516" y="0"/>
                    </a:lnTo>
                    <a:lnTo>
                      <a:pt x="1516" y="1739"/>
                    </a:lnTo>
                    <a:lnTo>
                      <a:pt x="1483" y="1736"/>
                    </a:lnTo>
                    <a:lnTo>
                      <a:pt x="1454" y="1733"/>
                    </a:lnTo>
                    <a:lnTo>
                      <a:pt x="1428" y="1731"/>
                    </a:lnTo>
                    <a:lnTo>
                      <a:pt x="1405" y="1731"/>
                    </a:lnTo>
                    <a:lnTo>
                      <a:pt x="1383" y="1731"/>
                    </a:lnTo>
                    <a:lnTo>
                      <a:pt x="1358" y="1733"/>
                    </a:lnTo>
                    <a:lnTo>
                      <a:pt x="1327" y="1736"/>
                    </a:lnTo>
                    <a:lnTo>
                      <a:pt x="1292" y="1739"/>
                    </a:lnTo>
                    <a:lnTo>
                      <a:pt x="1292" y="351"/>
                    </a:lnTo>
                    <a:lnTo>
                      <a:pt x="1267" y="3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9"/>
              <p:cNvSpPr>
                <a:spLocks/>
              </p:cNvSpPr>
              <p:nvPr userDrawn="1"/>
            </p:nvSpPr>
            <p:spPr bwMode="auto">
              <a:xfrm>
                <a:off x="7443244" y="1107884"/>
                <a:ext cx="93662" cy="1252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8" y="0"/>
                  </a:cxn>
                  <a:cxn ang="0">
                    <a:pos x="1303" y="46"/>
                  </a:cxn>
                  <a:cxn ang="0">
                    <a:pos x="1301" y="77"/>
                  </a:cxn>
                  <a:cxn ang="0">
                    <a:pos x="1303" y="108"/>
                  </a:cxn>
                  <a:cxn ang="0">
                    <a:pos x="1308" y="153"/>
                  </a:cxn>
                  <a:cxn ang="0">
                    <a:pos x="1063" y="132"/>
                  </a:cxn>
                  <a:cxn ang="0">
                    <a:pos x="1038" y="132"/>
                  </a:cxn>
                  <a:cxn ang="0">
                    <a:pos x="1012" y="131"/>
                  </a:cxn>
                  <a:cxn ang="0">
                    <a:pos x="985" y="130"/>
                  </a:cxn>
                  <a:cxn ang="0">
                    <a:pos x="959" y="130"/>
                  </a:cxn>
                  <a:cxn ang="0">
                    <a:pos x="925" y="128"/>
                  </a:cxn>
                  <a:cxn ang="0">
                    <a:pos x="894" y="126"/>
                  </a:cxn>
                  <a:cxn ang="0">
                    <a:pos x="867" y="125"/>
                  </a:cxn>
                  <a:cxn ang="0">
                    <a:pos x="843" y="124"/>
                  </a:cxn>
                  <a:cxn ang="0">
                    <a:pos x="822" y="124"/>
                  </a:cxn>
                  <a:cxn ang="0">
                    <a:pos x="804" y="123"/>
                  </a:cxn>
                  <a:cxn ang="0">
                    <a:pos x="789" y="123"/>
                  </a:cxn>
                  <a:cxn ang="0">
                    <a:pos x="778" y="123"/>
                  </a:cxn>
                  <a:cxn ang="0">
                    <a:pos x="778" y="1739"/>
                  </a:cxn>
                  <a:cxn ang="0">
                    <a:pos x="749" y="1736"/>
                  </a:cxn>
                  <a:cxn ang="0">
                    <a:pos x="720" y="1733"/>
                  </a:cxn>
                  <a:cxn ang="0">
                    <a:pos x="693" y="1731"/>
                  </a:cxn>
                  <a:cxn ang="0">
                    <a:pos x="666" y="1731"/>
                  </a:cxn>
                  <a:cxn ang="0">
                    <a:pos x="638" y="1731"/>
                  </a:cxn>
                  <a:cxn ang="0">
                    <a:pos x="610" y="1733"/>
                  </a:cxn>
                  <a:cxn ang="0">
                    <a:pos x="582" y="1736"/>
                  </a:cxn>
                  <a:cxn ang="0">
                    <a:pos x="555" y="1739"/>
                  </a:cxn>
                  <a:cxn ang="0">
                    <a:pos x="555" y="123"/>
                  </a:cxn>
                  <a:cxn ang="0">
                    <a:pos x="488" y="123"/>
                  </a:cxn>
                  <a:cxn ang="0">
                    <a:pos x="422" y="125"/>
                  </a:cxn>
                  <a:cxn ang="0">
                    <a:pos x="354" y="128"/>
                  </a:cxn>
                  <a:cxn ang="0">
                    <a:pos x="285" y="131"/>
                  </a:cxn>
                  <a:cxn ang="0">
                    <a:pos x="215" y="135"/>
                  </a:cxn>
                  <a:cxn ang="0">
                    <a:pos x="144" y="140"/>
                  </a:cxn>
                  <a:cxn ang="0">
                    <a:pos x="72" y="147"/>
                  </a:cxn>
                  <a:cxn ang="0">
                    <a:pos x="0" y="153"/>
                  </a:cxn>
                  <a:cxn ang="0">
                    <a:pos x="5" y="113"/>
                  </a:cxn>
                  <a:cxn ang="0">
                    <a:pos x="6" y="77"/>
                  </a:cxn>
                  <a:cxn ang="0">
                    <a:pos x="6" y="52"/>
                  </a:cxn>
                  <a:cxn ang="0">
                    <a:pos x="4" y="32"/>
                  </a:cxn>
                  <a:cxn ang="0">
                    <a:pos x="0" y="0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3" y="46"/>
                    </a:lnTo>
                    <a:lnTo>
                      <a:pt x="1301" y="77"/>
                    </a:lnTo>
                    <a:lnTo>
                      <a:pt x="1303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5" y="130"/>
                    </a:lnTo>
                    <a:lnTo>
                      <a:pt x="959" y="130"/>
                    </a:lnTo>
                    <a:lnTo>
                      <a:pt x="925" y="128"/>
                    </a:lnTo>
                    <a:lnTo>
                      <a:pt x="894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89" y="123"/>
                    </a:lnTo>
                    <a:lnTo>
                      <a:pt x="778" y="123"/>
                    </a:lnTo>
                    <a:lnTo>
                      <a:pt x="778" y="1739"/>
                    </a:lnTo>
                    <a:lnTo>
                      <a:pt x="749" y="1736"/>
                    </a:lnTo>
                    <a:lnTo>
                      <a:pt x="720" y="1733"/>
                    </a:lnTo>
                    <a:lnTo>
                      <a:pt x="693" y="1731"/>
                    </a:lnTo>
                    <a:lnTo>
                      <a:pt x="666" y="1731"/>
                    </a:lnTo>
                    <a:lnTo>
                      <a:pt x="638" y="1731"/>
                    </a:lnTo>
                    <a:lnTo>
                      <a:pt x="610" y="1733"/>
                    </a:lnTo>
                    <a:lnTo>
                      <a:pt x="582" y="1736"/>
                    </a:lnTo>
                    <a:lnTo>
                      <a:pt x="555" y="1739"/>
                    </a:lnTo>
                    <a:lnTo>
                      <a:pt x="555" y="123"/>
                    </a:lnTo>
                    <a:lnTo>
                      <a:pt x="488" y="123"/>
                    </a:lnTo>
                    <a:lnTo>
                      <a:pt x="422" y="125"/>
                    </a:lnTo>
                    <a:lnTo>
                      <a:pt x="354" y="128"/>
                    </a:lnTo>
                    <a:lnTo>
                      <a:pt x="285" y="131"/>
                    </a:lnTo>
                    <a:lnTo>
                      <a:pt x="215" y="135"/>
                    </a:lnTo>
                    <a:lnTo>
                      <a:pt x="144" y="140"/>
                    </a:lnTo>
                    <a:lnTo>
                      <a:pt x="72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6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10"/>
              <p:cNvSpPr>
                <a:spLocks/>
              </p:cNvSpPr>
              <p:nvPr userDrawn="1"/>
            </p:nvSpPr>
            <p:spPr bwMode="auto">
              <a:xfrm>
                <a:off x="7324183" y="1106298"/>
                <a:ext cx="107949" cy="130002"/>
              </a:xfrm>
              <a:custGeom>
                <a:avLst/>
                <a:gdLst/>
                <a:ahLst/>
                <a:cxnLst>
                  <a:cxn ang="0">
                    <a:pos x="254" y="1022"/>
                  </a:cxn>
                  <a:cxn ang="0">
                    <a:pos x="275" y="1157"/>
                  </a:cxn>
                  <a:cxn ang="0">
                    <a:pos x="313" y="1280"/>
                  </a:cxn>
                  <a:cxn ang="0">
                    <a:pos x="368" y="1392"/>
                  </a:cxn>
                  <a:cxn ang="0">
                    <a:pos x="437" y="1487"/>
                  </a:cxn>
                  <a:cxn ang="0">
                    <a:pos x="519" y="1567"/>
                  </a:cxn>
                  <a:cxn ang="0">
                    <a:pos x="614" y="1630"/>
                  </a:cxn>
                  <a:cxn ang="0">
                    <a:pos x="719" y="1675"/>
                  </a:cxn>
                  <a:cxn ang="0">
                    <a:pos x="831" y="1700"/>
                  </a:cxn>
                  <a:cxn ang="0">
                    <a:pos x="960" y="1706"/>
                  </a:cxn>
                  <a:cxn ang="0">
                    <a:pos x="1108" y="1686"/>
                  </a:cxn>
                  <a:cxn ang="0">
                    <a:pos x="1242" y="1639"/>
                  </a:cxn>
                  <a:cxn ang="0">
                    <a:pos x="1347" y="1585"/>
                  </a:cxn>
                  <a:cxn ang="0">
                    <a:pos x="1452" y="1661"/>
                  </a:cxn>
                  <a:cxn ang="0">
                    <a:pos x="1353" y="1717"/>
                  </a:cxn>
                  <a:cxn ang="0">
                    <a:pos x="1240" y="1758"/>
                  </a:cxn>
                  <a:cxn ang="0">
                    <a:pos x="1122" y="1785"/>
                  </a:cxn>
                  <a:cxn ang="0">
                    <a:pos x="996" y="1802"/>
                  </a:cxn>
                  <a:cxn ang="0">
                    <a:pos x="842" y="1806"/>
                  </a:cxn>
                  <a:cxn ang="0">
                    <a:pos x="649" y="1782"/>
                  </a:cxn>
                  <a:cxn ang="0">
                    <a:pos x="540" y="1750"/>
                  </a:cxn>
                  <a:cxn ang="0">
                    <a:pos x="439" y="1708"/>
                  </a:cxn>
                  <a:cxn ang="0">
                    <a:pos x="348" y="1655"/>
                  </a:cxn>
                  <a:cxn ang="0">
                    <a:pos x="268" y="1590"/>
                  </a:cxn>
                  <a:cxn ang="0">
                    <a:pos x="198" y="1516"/>
                  </a:cxn>
                  <a:cxn ang="0">
                    <a:pos x="136" y="1430"/>
                  </a:cxn>
                  <a:cxn ang="0">
                    <a:pos x="87" y="1334"/>
                  </a:cxn>
                  <a:cxn ang="0">
                    <a:pos x="35" y="1183"/>
                  </a:cxn>
                  <a:cxn ang="0">
                    <a:pos x="1" y="947"/>
                  </a:cxn>
                  <a:cxn ang="0">
                    <a:pos x="7" y="762"/>
                  </a:cxn>
                  <a:cxn ang="0">
                    <a:pos x="39" y="607"/>
                  </a:cxn>
                  <a:cxn ang="0">
                    <a:pos x="95" y="467"/>
                  </a:cxn>
                  <a:cxn ang="0">
                    <a:pos x="175" y="343"/>
                  </a:cxn>
                  <a:cxn ang="0">
                    <a:pos x="273" y="237"/>
                  </a:cxn>
                  <a:cxn ang="0">
                    <a:pos x="391" y="150"/>
                  </a:cxn>
                  <a:cxn ang="0">
                    <a:pos x="525" y="82"/>
                  </a:cxn>
                  <a:cxn ang="0">
                    <a:pos x="670" y="33"/>
                  </a:cxn>
                  <a:cxn ang="0">
                    <a:pos x="825" y="6"/>
                  </a:cxn>
                  <a:cxn ang="0">
                    <a:pos x="979" y="0"/>
                  </a:cxn>
                  <a:cxn ang="0">
                    <a:pos x="1095" y="7"/>
                  </a:cxn>
                  <a:cxn ang="0">
                    <a:pos x="1213" y="23"/>
                  </a:cxn>
                  <a:cxn ang="0">
                    <a:pos x="1328" y="52"/>
                  </a:cxn>
                  <a:cxn ang="0">
                    <a:pos x="1438" y="90"/>
                  </a:cxn>
                  <a:cxn ang="0">
                    <a:pos x="1486" y="158"/>
                  </a:cxn>
                  <a:cxn ang="0">
                    <a:pos x="1453" y="282"/>
                  </a:cxn>
                  <a:cxn ang="0">
                    <a:pos x="1366" y="253"/>
                  </a:cxn>
                  <a:cxn ang="0">
                    <a:pos x="1263" y="183"/>
                  </a:cxn>
                  <a:cxn ang="0">
                    <a:pos x="1142" y="128"/>
                  </a:cxn>
                  <a:cxn ang="0">
                    <a:pos x="1005" y="98"/>
                  </a:cxn>
                  <a:cxn ang="0">
                    <a:pos x="864" y="100"/>
                  </a:cxn>
                  <a:cxn ang="0">
                    <a:pos x="739" y="123"/>
                  </a:cxn>
                  <a:cxn ang="0">
                    <a:pos x="628" y="168"/>
                  </a:cxn>
                  <a:cxn ang="0">
                    <a:pos x="528" y="232"/>
                  </a:cxn>
                  <a:cxn ang="0">
                    <a:pos x="444" y="315"/>
                  </a:cxn>
                  <a:cxn ang="0">
                    <a:pos x="374" y="413"/>
                  </a:cxn>
                  <a:cxn ang="0">
                    <a:pos x="319" y="525"/>
                  </a:cxn>
                  <a:cxn ang="0">
                    <a:pos x="279" y="647"/>
                  </a:cxn>
                  <a:cxn ang="0">
                    <a:pos x="256" y="774"/>
                  </a:cxn>
                  <a:cxn ang="0">
                    <a:pos x="249" y="906"/>
                  </a:cxn>
                </a:cxnLst>
                <a:rect l="0" t="0" r="r" b="b"/>
                <a:pathLst>
                  <a:path w="1501" h="1807">
                    <a:moveTo>
                      <a:pt x="249" y="906"/>
                    </a:moveTo>
                    <a:lnTo>
                      <a:pt x="249" y="936"/>
                    </a:lnTo>
                    <a:lnTo>
                      <a:pt x="250" y="965"/>
                    </a:lnTo>
                    <a:lnTo>
                      <a:pt x="252" y="995"/>
                    </a:lnTo>
                    <a:lnTo>
                      <a:pt x="254" y="1022"/>
                    </a:lnTo>
                    <a:lnTo>
                      <a:pt x="257" y="1050"/>
                    </a:lnTo>
                    <a:lnTo>
                      <a:pt x="260" y="1077"/>
                    </a:lnTo>
                    <a:lnTo>
                      <a:pt x="265" y="1104"/>
                    </a:lnTo>
                    <a:lnTo>
                      <a:pt x="270" y="1130"/>
                    </a:lnTo>
                    <a:lnTo>
                      <a:pt x="275" y="1157"/>
                    </a:lnTo>
                    <a:lnTo>
                      <a:pt x="282" y="1182"/>
                    </a:lnTo>
                    <a:lnTo>
                      <a:pt x="288" y="1208"/>
                    </a:lnTo>
                    <a:lnTo>
                      <a:pt x="296" y="1232"/>
                    </a:lnTo>
                    <a:lnTo>
                      <a:pt x="305" y="1257"/>
                    </a:lnTo>
                    <a:lnTo>
                      <a:pt x="313" y="1280"/>
                    </a:lnTo>
                    <a:lnTo>
                      <a:pt x="323" y="1303"/>
                    </a:lnTo>
                    <a:lnTo>
                      <a:pt x="333" y="1326"/>
                    </a:lnTo>
                    <a:lnTo>
                      <a:pt x="344" y="1348"/>
                    </a:lnTo>
                    <a:lnTo>
                      <a:pt x="356" y="1370"/>
                    </a:lnTo>
                    <a:lnTo>
                      <a:pt x="368" y="1392"/>
                    </a:lnTo>
                    <a:lnTo>
                      <a:pt x="381" y="1412"/>
                    </a:lnTo>
                    <a:lnTo>
                      <a:pt x="394" y="1432"/>
                    </a:lnTo>
                    <a:lnTo>
                      <a:pt x="408" y="1451"/>
                    </a:lnTo>
                    <a:lnTo>
                      <a:pt x="422" y="1469"/>
                    </a:lnTo>
                    <a:lnTo>
                      <a:pt x="437" y="1487"/>
                    </a:lnTo>
                    <a:lnTo>
                      <a:pt x="452" y="1505"/>
                    </a:lnTo>
                    <a:lnTo>
                      <a:pt x="468" y="1521"/>
                    </a:lnTo>
                    <a:lnTo>
                      <a:pt x="485" y="1537"/>
                    </a:lnTo>
                    <a:lnTo>
                      <a:pt x="502" y="1553"/>
                    </a:lnTo>
                    <a:lnTo>
                      <a:pt x="519" y="1567"/>
                    </a:lnTo>
                    <a:lnTo>
                      <a:pt x="537" y="1580"/>
                    </a:lnTo>
                    <a:lnTo>
                      <a:pt x="556" y="1594"/>
                    </a:lnTo>
                    <a:lnTo>
                      <a:pt x="575" y="1607"/>
                    </a:lnTo>
                    <a:lnTo>
                      <a:pt x="594" y="1619"/>
                    </a:lnTo>
                    <a:lnTo>
                      <a:pt x="614" y="1630"/>
                    </a:lnTo>
                    <a:lnTo>
                      <a:pt x="634" y="1641"/>
                    </a:lnTo>
                    <a:lnTo>
                      <a:pt x="654" y="1651"/>
                    </a:lnTo>
                    <a:lnTo>
                      <a:pt x="676" y="1659"/>
                    </a:lnTo>
                    <a:lnTo>
                      <a:pt x="697" y="1668"/>
                    </a:lnTo>
                    <a:lnTo>
                      <a:pt x="719" y="1675"/>
                    </a:lnTo>
                    <a:lnTo>
                      <a:pt x="740" y="1681"/>
                    </a:lnTo>
                    <a:lnTo>
                      <a:pt x="762" y="1688"/>
                    </a:lnTo>
                    <a:lnTo>
                      <a:pt x="785" y="1693"/>
                    </a:lnTo>
                    <a:lnTo>
                      <a:pt x="808" y="1697"/>
                    </a:lnTo>
                    <a:lnTo>
                      <a:pt x="831" y="1700"/>
                    </a:lnTo>
                    <a:lnTo>
                      <a:pt x="855" y="1703"/>
                    </a:lnTo>
                    <a:lnTo>
                      <a:pt x="879" y="1705"/>
                    </a:lnTo>
                    <a:lnTo>
                      <a:pt x="903" y="1706"/>
                    </a:lnTo>
                    <a:lnTo>
                      <a:pt x="928" y="1707"/>
                    </a:lnTo>
                    <a:lnTo>
                      <a:pt x="960" y="1706"/>
                    </a:lnTo>
                    <a:lnTo>
                      <a:pt x="990" y="1705"/>
                    </a:lnTo>
                    <a:lnTo>
                      <a:pt x="1020" y="1701"/>
                    </a:lnTo>
                    <a:lnTo>
                      <a:pt x="1050" y="1697"/>
                    </a:lnTo>
                    <a:lnTo>
                      <a:pt x="1079" y="1692"/>
                    </a:lnTo>
                    <a:lnTo>
                      <a:pt x="1108" y="1686"/>
                    </a:lnTo>
                    <a:lnTo>
                      <a:pt x="1136" y="1678"/>
                    </a:lnTo>
                    <a:lnTo>
                      <a:pt x="1165" y="1669"/>
                    </a:lnTo>
                    <a:lnTo>
                      <a:pt x="1192" y="1659"/>
                    </a:lnTo>
                    <a:lnTo>
                      <a:pt x="1218" y="1649"/>
                    </a:lnTo>
                    <a:lnTo>
                      <a:pt x="1242" y="1639"/>
                    </a:lnTo>
                    <a:lnTo>
                      <a:pt x="1266" y="1629"/>
                    </a:lnTo>
                    <a:lnTo>
                      <a:pt x="1288" y="1619"/>
                    </a:lnTo>
                    <a:lnTo>
                      <a:pt x="1309" y="1608"/>
                    </a:lnTo>
                    <a:lnTo>
                      <a:pt x="1329" y="1596"/>
                    </a:lnTo>
                    <a:lnTo>
                      <a:pt x="1347" y="1585"/>
                    </a:lnTo>
                    <a:lnTo>
                      <a:pt x="1382" y="1562"/>
                    </a:lnTo>
                    <a:lnTo>
                      <a:pt x="1414" y="1541"/>
                    </a:lnTo>
                    <a:lnTo>
                      <a:pt x="1442" y="1521"/>
                    </a:lnTo>
                    <a:lnTo>
                      <a:pt x="1467" y="1502"/>
                    </a:lnTo>
                    <a:lnTo>
                      <a:pt x="1452" y="1661"/>
                    </a:lnTo>
                    <a:lnTo>
                      <a:pt x="1434" y="1674"/>
                    </a:lnTo>
                    <a:lnTo>
                      <a:pt x="1414" y="1686"/>
                    </a:lnTo>
                    <a:lnTo>
                      <a:pt x="1395" y="1696"/>
                    </a:lnTo>
                    <a:lnTo>
                      <a:pt x="1374" y="1707"/>
                    </a:lnTo>
                    <a:lnTo>
                      <a:pt x="1353" y="1717"/>
                    </a:lnTo>
                    <a:lnTo>
                      <a:pt x="1330" y="1727"/>
                    </a:lnTo>
                    <a:lnTo>
                      <a:pt x="1308" y="1735"/>
                    </a:lnTo>
                    <a:lnTo>
                      <a:pt x="1285" y="1744"/>
                    </a:lnTo>
                    <a:lnTo>
                      <a:pt x="1263" y="1751"/>
                    </a:lnTo>
                    <a:lnTo>
                      <a:pt x="1240" y="1758"/>
                    </a:lnTo>
                    <a:lnTo>
                      <a:pt x="1218" y="1764"/>
                    </a:lnTo>
                    <a:lnTo>
                      <a:pt x="1195" y="1769"/>
                    </a:lnTo>
                    <a:lnTo>
                      <a:pt x="1170" y="1776"/>
                    </a:lnTo>
                    <a:lnTo>
                      <a:pt x="1146" y="1781"/>
                    </a:lnTo>
                    <a:lnTo>
                      <a:pt x="1122" y="1785"/>
                    </a:lnTo>
                    <a:lnTo>
                      <a:pt x="1096" y="1791"/>
                    </a:lnTo>
                    <a:lnTo>
                      <a:pt x="1072" y="1794"/>
                    </a:lnTo>
                    <a:lnTo>
                      <a:pt x="1046" y="1797"/>
                    </a:lnTo>
                    <a:lnTo>
                      <a:pt x="1021" y="1799"/>
                    </a:lnTo>
                    <a:lnTo>
                      <a:pt x="996" y="1802"/>
                    </a:lnTo>
                    <a:lnTo>
                      <a:pt x="970" y="1803"/>
                    </a:lnTo>
                    <a:lnTo>
                      <a:pt x="945" y="1804"/>
                    </a:lnTo>
                    <a:lnTo>
                      <a:pt x="918" y="1806"/>
                    </a:lnTo>
                    <a:lnTo>
                      <a:pt x="893" y="1807"/>
                    </a:lnTo>
                    <a:lnTo>
                      <a:pt x="842" y="1806"/>
                    </a:lnTo>
                    <a:lnTo>
                      <a:pt x="791" y="1802"/>
                    </a:lnTo>
                    <a:lnTo>
                      <a:pt x="742" y="1797"/>
                    </a:lnTo>
                    <a:lnTo>
                      <a:pt x="696" y="1791"/>
                    </a:lnTo>
                    <a:lnTo>
                      <a:pt x="672" y="1786"/>
                    </a:lnTo>
                    <a:lnTo>
                      <a:pt x="649" y="1782"/>
                    </a:lnTo>
                    <a:lnTo>
                      <a:pt x="627" y="1777"/>
                    </a:lnTo>
                    <a:lnTo>
                      <a:pt x="605" y="1770"/>
                    </a:lnTo>
                    <a:lnTo>
                      <a:pt x="582" y="1764"/>
                    </a:lnTo>
                    <a:lnTo>
                      <a:pt x="561" y="1758"/>
                    </a:lnTo>
                    <a:lnTo>
                      <a:pt x="540" y="1750"/>
                    </a:lnTo>
                    <a:lnTo>
                      <a:pt x="519" y="1743"/>
                    </a:lnTo>
                    <a:lnTo>
                      <a:pt x="499" y="1734"/>
                    </a:lnTo>
                    <a:lnTo>
                      <a:pt x="479" y="1727"/>
                    </a:lnTo>
                    <a:lnTo>
                      <a:pt x="458" y="1717"/>
                    </a:lnTo>
                    <a:lnTo>
                      <a:pt x="439" y="1708"/>
                    </a:lnTo>
                    <a:lnTo>
                      <a:pt x="420" y="1698"/>
                    </a:lnTo>
                    <a:lnTo>
                      <a:pt x="402" y="1689"/>
                    </a:lnTo>
                    <a:lnTo>
                      <a:pt x="383" y="1678"/>
                    </a:lnTo>
                    <a:lnTo>
                      <a:pt x="366" y="1666"/>
                    </a:lnTo>
                    <a:lnTo>
                      <a:pt x="348" y="1655"/>
                    </a:lnTo>
                    <a:lnTo>
                      <a:pt x="331" y="1643"/>
                    </a:lnTo>
                    <a:lnTo>
                      <a:pt x="315" y="1630"/>
                    </a:lnTo>
                    <a:lnTo>
                      <a:pt x="300" y="1618"/>
                    </a:lnTo>
                    <a:lnTo>
                      <a:pt x="284" y="1604"/>
                    </a:lnTo>
                    <a:lnTo>
                      <a:pt x="268" y="1590"/>
                    </a:lnTo>
                    <a:lnTo>
                      <a:pt x="253" y="1576"/>
                    </a:lnTo>
                    <a:lnTo>
                      <a:pt x="239" y="1561"/>
                    </a:lnTo>
                    <a:lnTo>
                      <a:pt x="224" y="1547"/>
                    </a:lnTo>
                    <a:lnTo>
                      <a:pt x="211" y="1532"/>
                    </a:lnTo>
                    <a:lnTo>
                      <a:pt x="198" y="1516"/>
                    </a:lnTo>
                    <a:lnTo>
                      <a:pt x="184" y="1499"/>
                    </a:lnTo>
                    <a:lnTo>
                      <a:pt x="172" y="1483"/>
                    </a:lnTo>
                    <a:lnTo>
                      <a:pt x="160" y="1465"/>
                    </a:lnTo>
                    <a:lnTo>
                      <a:pt x="148" y="1448"/>
                    </a:lnTo>
                    <a:lnTo>
                      <a:pt x="136" y="1430"/>
                    </a:lnTo>
                    <a:lnTo>
                      <a:pt x="126" y="1412"/>
                    </a:lnTo>
                    <a:lnTo>
                      <a:pt x="115" y="1393"/>
                    </a:lnTo>
                    <a:lnTo>
                      <a:pt x="106" y="1373"/>
                    </a:lnTo>
                    <a:lnTo>
                      <a:pt x="96" y="1353"/>
                    </a:lnTo>
                    <a:lnTo>
                      <a:pt x="87" y="1334"/>
                    </a:lnTo>
                    <a:lnTo>
                      <a:pt x="78" y="1313"/>
                    </a:lnTo>
                    <a:lnTo>
                      <a:pt x="70" y="1293"/>
                    </a:lnTo>
                    <a:lnTo>
                      <a:pt x="61" y="1272"/>
                    </a:lnTo>
                    <a:lnTo>
                      <a:pt x="47" y="1228"/>
                    </a:lnTo>
                    <a:lnTo>
                      <a:pt x="35" y="1183"/>
                    </a:lnTo>
                    <a:lnTo>
                      <a:pt x="24" y="1138"/>
                    </a:lnTo>
                    <a:lnTo>
                      <a:pt x="15" y="1092"/>
                    </a:lnTo>
                    <a:lnTo>
                      <a:pt x="8" y="1044"/>
                    </a:lnTo>
                    <a:lnTo>
                      <a:pt x="3" y="997"/>
                    </a:lnTo>
                    <a:lnTo>
                      <a:pt x="1" y="947"/>
                    </a:lnTo>
                    <a:lnTo>
                      <a:pt x="0" y="897"/>
                    </a:lnTo>
                    <a:lnTo>
                      <a:pt x="0" y="862"/>
                    </a:lnTo>
                    <a:lnTo>
                      <a:pt x="2" y="828"/>
                    </a:lnTo>
                    <a:lnTo>
                      <a:pt x="4" y="795"/>
                    </a:lnTo>
                    <a:lnTo>
                      <a:pt x="7" y="762"/>
                    </a:lnTo>
                    <a:lnTo>
                      <a:pt x="11" y="730"/>
                    </a:lnTo>
                    <a:lnTo>
                      <a:pt x="17" y="698"/>
                    </a:lnTo>
                    <a:lnTo>
                      <a:pt x="23" y="668"/>
                    </a:lnTo>
                    <a:lnTo>
                      <a:pt x="30" y="637"/>
                    </a:lnTo>
                    <a:lnTo>
                      <a:pt x="39" y="607"/>
                    </a:lnTo>
                    <a:lnTo>
                      <a:pt x="48" y="577"/>
                    </a:lnTo>
                    <a:lnTo>
                      <a:pt x="58" y="550"/>
                    </a:lnTo>
                    <a:lnTo>
                      <a:pt x="70" y="521"/>
                    </a:lnTo>
                    <a:lnTo>
                      <a:pt x="82" y="494"/>
                    </a:lnTo>
                    <a:lnTo>
                      <a:pt x="95" y="467"/>
                    </a:lnTo>
                    <a:lnTo>
                      <a:pt x="109" y="440"/>
                    </a:lnTo>
                    <a:lnTo>
                      <a:pt x="125" y="415"/>
                    </a:lnTo>
                    <a:lnTo>
                      <a:pt x="141" y="391"/>
                    </a:lnTo>
                    <a:lnTo>
                      <a:pt x="158" y="366"/>
                    </a:lnTo>
                    <a:lnTo>
                      <a:pt x="175" y="343"/>
                    </a:lnTo>
                    <a:lnTo>
                      <a:pt x="194" y="319"/>
                    </a:lnTo>
                    <a:lnTo>
                      <a:pt x="212" y="297"/>
                    </a:lnTo>
                    <a:lnTo>
                      <a:pt x="232" y="276"/>
                    </a:lnTo>
                    <a:lnTo>
                      <a:pt x="252" y="256"/>
                    </a:lnTo>
                    <a:lnTo>
                      <a:pt x="273" y="237"/>
                    </a:lnTo>
                    <a:lnTo>
                      <a:pt x="295" y="218"/>
                    </a:lnTo>
                    <a:lnTo>
                      <a:pt x="318" y="200"/>
                    </a:lnTo>
                    <a:lnTo>
                      <a:pt x="341" y="183"/>
                    </a:lnTo>
                    <a:lnTo>
                      <a:pt x="365" y="166"/>
                    </a:lnTo>
                    <a:lnTo>
                      <a:pt x="391" y="150"/>
                    </a:lnTo>
                    <a:lnTo>
                      <a:pt x="416" y="135"/>
                    </a:lnTo>
                    <a:lnTo>
                      <a:pt x="443" y="120"/>
                    </a:lnTo>
                    <a:lnTo>
                      <a:pt x="469" y="106"/>
                    </a:lnTo>
                    <a:lnTo>
                      <a:pt x="497" y="93"/>
                    </a:lnTo>
                    <a:lnTo>
                      <a:pt x="525" y="82"/>
                    </a:lnTo>
                    <a:lnTo>
                      <a:pt x="553" y="70"/>
                    </a:lnTo>
                    <a:lnTo>
                      <a:pt x="581" y="59"/>
                    </a:lnTo>
                    <a:lnTo>
                      <a:pt x="611" y="50"/>
                    </a:lnTo>
                    <a:lnTo>
                      <a:pt x="641" y="41"/>
                    </a:lnTo>
                    <a:lnTo>
                      <a:pt x="670" y="33"/>
                    </a:lnTo>
                    <a:lnTo>
                      <a:pt x="700" y="27"/>
                    </a:lnTo>
                    <a:lnTo>
                      <a:pt x="731" y="20"/>
                    </a:lnTo>
                    <a:lnTo>
                      <a:pt x="761" y="15"/>
                    </a:lnTo>
                    <a:lnTo>
                      <a:pt x="793" y="10"/>
                    </a:lnTo>
                    <a:lnTo>
                      <a:pt x="825" y="6"/>
                    </a:lnTo>
                    <a:lnTo>
                      <a:pt x="857" y="3"/>
                    </a:lnTo>
                    <a:lnTo>
                      <a:pt x="890" y="1"/>
                    </a:lnTo>
                    <a:lnTo>
                      <a:pt x="922" y="0"/>
                    </a:lnTo>
                    <a:lnTo>
                      <a:pt x="955" y="0"/>
                    </a:lnTo>
                    <a:lnTo>
                      <a:pt x="979" y="0"/>
                    </a:lnTo>
                    <a:lnTo>
                      <a:pt x="1002" y="1"/>
                    </a:lnTo>
                    <a:lnTo>
                      <a:pt x="1025" y="2"/>
                    </a:lnTo>
                    <a:lnTo>
                      <a:pt x="1049" y="3"/>
                    </a:lnTo>
                    <a:lnTo>
                      <a:pt x="1072" y="5"/>
                    </a:lnTo>
                    <a:lnTo>
                      <a:pt x="1095" y="7"/>
                    </a:lnTo>
                    <a:lnTo>
                      <a:pt x="1119" y="10"/>
                    </a:lnTo>
                    <a:lnTo>
                      <a:pt x="1143" y="13"/>
                    </a:lnTo>
                    <a:lnTo>
                      <a:pt x="1166" y="16"/>
                    </a:lnTo>
                    <a:lnTo>
                      <a:pt x="1189" y="20"/>
                    </a:lnTo>
                    <a:lnTo>
                      <a:pt x="1213" y="23"/>
                    </a:lnTo>
                    <a:lnTo>
                      <a:pt x="1236" y="29"/>
                    </a:lnTo>
                    <a:lnTo>
                      <a:pt x="1259" y="34"/>
                    </a:lnTo>
                    <a:lnTo>
                      <a:pt x="1283" y="39"/>
                    </a:lnTo>
                    <a:lnTo>
                      <a:pt x="1306" y="46"/>
                    </a:lnTo>
                    <a:lnTo>
                      <a:pt x="1328" y="52"/>
                    </a:lnTo>
                    <a:lnTo>
                      <a:pt x="1350" y="59"/>
                    </a:lnTo>
                    <a:lnTo>
                      <a:pt x="1373" y="66"/>
                    </a:lnTo>
                    <a:lnTo>
                      <a:pt x="1395" y="74"/>
                    </a:lnTo>
                    <a:lnTo>
                      <a:pt x="1417" y="82"/>
                    </a:lnTo>
                    <a:lnTo>
                      <a:pt x="1438" y="90"/>
                    </a:lnTo>
                    <a:lnTo>
                      <a:pt x="1460" y="99"/>
                    </a:lnTo>
                    <a:lnTo>
                      <a:pt x="1480" y="107"/>
                    </a:lnTo>
                    <a:lnTo>
                      <a:pt x="1501" y="117"/>
                    </a:lnTo>
                    <a:lnTo>
                      <a:pt x="1493" y="137"/>
                    </a:lnTo>
                    <a:lnTo>
                      <a:pt x="1486" y="158"/>
                    </a:lnTo>
                    <a:lnTo>
                      <a:pt x="1479" y="182"/>
                    </a:lnTo>
                    <a:lnTo>
                      <a:pt x="1472" y="205"/>
                    </a:lnTo>
                    <a:lnTo>
                      <a:pt x="1466" y="229"/>
                    </a:lnTo>
                    <a:lnTo>
                      <a:pt x="1460" y="256"/>
                    </a:lnTo>
                    <a:lnTo>
                      <a:pt x="1453" y="282"/>
                    </a:lnTo>
                    <a:lnTo>
                      <a:pt x="1447" y="311"/>
                    </a:lnTo>
                    <a:lnTo>
                      <a:pt x="1430" y="314"/>
                    </a:lnTo>
                    <a:lnTo>
                      <a:pt x="1413" y="295"/>
                    </a:lnTo>
                    <a:lnTo>
                      <a:pt x="1392" y="275"/>
                    </a:lnTo>
                    <a:lnTo>
                      <a:pt x="1366" y="253"/>
                    </a:lnTo>
                    <a:lnTo>
                      <a:pt x="1337" y="228"/>
                    </a:lnTo>
                    <a:lnTo>
                      <a:pt x="1321" y="217"/>
                    </a:lnTo>
                    <a:lnTo>
                      <a:pt x="1303" y="205"/>
                    </a:lnTo>
                    <a:lnTo>
                      <a:pt x="1283" y="193"/>
                    </a:lnTo>
                    <a:lnTo>
                      <a:pt x="1263" y="183"/>
                    </a:lnTo>
                    <a:lnTo>
                      <a:pt x="1240" y="171"/>
                    </a:lnTo>
                    <a:lnTo>
                      <a:pt x="1218" y="160"/>
                    </a:lnTo>
                    <a:lnTo>
                      <a:pt x="1194" y="150"/>
                    </a:lnTo>
                    <a:lnTo>
                      <a:pt x="1168" y="138"/>
                    </a:lnTo>
                    <a:lnTo>
                      <a:pt x="1142" y="128"/>
                    </a:lnTo>
                    <a:lnTo>
                      <a:pt x="1115" y="119"/>
                    </a:lnTo>
                    <a:lnTo>
                      <a:pt x="1089" y="111"/>
                    </a:lnTo>
                    <a:lnTo>
                      <a:pt x="1061" y="106"/>
                    </a:lnTo>
                    <a:lnTo>
                      <a:pt x="1034" y="102"/>
                    </a:lnTo>
                    <a:lnTo>
                      <a:pt x="1005" y="98"/>
                    </a:lnTo>
                    <a:lnTo>
                      <a:pt x="975" y="97"/>
                    </a:lnTo>
                    <a:lnTo>
                      <a:pt x="946" y="96"/>
                    </a:lnTo>
                    <a:lnTo>
                      <a:pt x="918" y="96"/>
                    </a:lnTo>
                    <a:lnTo>
                      <a:pt x="891" y="98"/>
                    </a:lnTo>
                    <a:lnTo>
                      <a:pt x="864" y="100"/>
                    </a:lnTo>
                    <a:lnTo>
                      <a:pt x="839" y="103"/>
                    </a:lnTo>
                    <a:lnTo>
                      <a:pt x="813" y="106"/>
                    </a:lnTo>
                    <a:lnTo>
                      <a:pt x="788" y="111"/>
                    </a:lnTo>
                    <a:lnTo>
                      <a:pt x="764" y="117"/>
                    </a:lnTo>
                    <a:lnTo>
                      <a:pt x="739" y="123"/>
                    </a:lnTo>
                    <a:lnTo>
                      <a:pt x="716" y="131"/>
                    </a:lnTo>
                    <a:lnTo>
                      <a:pt x="694" y="138"/>
                    </a:lnTo>
                    <a:lnTo>
                      <a:pt x="670" y="146"/>
                    </a:lnTo>
                    <a:lnTo>
                      <a:pt x="649" y="157"/>
                    </a:lnTo>
                    <a:lnTo>
                      <a:pt x="628" y="168"/>
                    </a:lnTo>
                    <a:lnTo>
                      <a:pt x="607" y="178"/>
                    </a:lnTo>
                    <a:lnTo>
                      <a:pt x="587" y="191"/>
                    </a:lnTo>
                    <a:lnTo>
                      <a:pt x="567" y="204"/>
                    </a:lnTo>
                    <a:lnTo>
                      <a:pt x="547" y="218"/>
                    </a:lnTo>
                    <a:lnTo>
                      <a:pt x="528" y="232"/>
                    </a:lnTo>
                    <a:lnTo>
                      <a:pt x="510" y="247"/>
                    </a:lnTo>
                    <a:lnTo>
                      <a:pt x="493" y="263"/>
                    </a:lnTo>
                    <a:lnTo>
                      <a:pt x="476" y="280"/>
                    </a:lnTo>
                    <a:lnTo>
                      <a:pt x="460" y="297"/>
                    </a:lnTo>
                    <a:lnTo>
                      <a:pt x="444" y="315"/>
                    </a:lnTo>
                    <a:lnTo>
                      <a:pt x="429" y="333"/>
                    </a:lnTo>
                    <a:lnTo>
                      <a:pt x="414" y="352"/>
                    </a:lnTo>
                    <a:lnTo>
                      <a:pt x="400" y="371"/>
                    </a:lnTo>
                    <a:lnTo>
                      <a:pt x="386" y="392"/>
                    </a:lnTo>
                    <a:lnTo>
                      <a:pt x="374" y="413"/>
                    </a:lnTo>
                    <a:lnTo>
                      <a:pt x="362" y="434"/>
                    </a:lnTo>
                    <a:lnTo>
                      <a:pt x="350" y="455"/>
                    </a:lnTo>
                    <a:lnTo>
                      <a:pt x="339" y="479"/>
                    </a:lnTo>
                    <a:lnTo>
                      <a:pt x="328" y="502"/>
                    </a:lnTo>
                    <a:lnTo>
                      <a:pt x="319" y="525"/>
                    </a:lnTo>
                    <a:lnTo>
                      <a:pt x="310" y="550"/>
                    </a:lnTo>
                    <a:lnTo>
                      <a:pt x="302" y="573"/>
                    </a:lnTo>
                    <a:lnTo>
                      <a:pt x="293" y="598"/>
                    </a:lnTo>
                    <a:lnTo>
                      <a:pt x="286" y="622"/>
                    </a:lnTo>
                    <a:lnTo>
                      <a:pt x="279" y="647"/>
                    </a:lnTo>
                    <a:lnTo>
                      <a:pt x="274" y="672"/>
                    </a:lnTo>
                    <a:lnTo>
                      <a:pt x="269" y="697"/>
                    </a:lnTo>
                    <a:lnTo>
                      <a:pt x="264" y="723"/>
                    </a:lnTo>
                    <a:lnTo>
                      <a:pt x="259" y="748"/>
                    </a:lnTo>
                    <a:lnTo>
                      <a:pt x="256" y="774"/>
                    </a:lnTo>
                    <a:lnTo>
                      <a:pt x="254" y="800"/>
                    </a:lnTo>
                    <a:lnTo>
                      <a:pt x="251" y="826"/>
                    </a:lnTo>
                    <a:lnTo>
                      <a:pt x="250" y="852"/>
                    </a:lnTo>
                    <a:lnTo>
                      <a:pt x="249" y="880"/>
                    </a:lnTo>
                    <a:lnTo>
                      <a:pt x="249" y="90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11"/>
              <p:cNvSpPr>
                <a:spLocks/>
              </p:cNvSpPr>
              <p:nvPr userDrawn="1"/>
            </p:nvSpPr>
            <p:spPr bwMode="auto">
              <a:xfrm>
                <a:off x="7192422" y="1107884"/>
                <a:ext cx="109537" cy="125245"/>
              </a:xfrm>
              <a:custGeom>
                <a:avLst/>
                <a:gdLst/>
                <a:ahLst/>
                <a:cxnLst>
                  <a:cxn ang="0">
                    <a:pos x="222" y="729"/>
                  </a:cxn>
                  <a:cxn ang="0">
                    <a:pos x="758" y="742"/>
                  </a:cxn>
                  <a:cxn ang="0">
                    <a:pos x="788" y="741"/>
                  </a:cxn>
                  <a:cxn ang="0">
                    <a:pos x="818" y="740"/>
                  </a:cxn>
                  <a:cxn ang="0">
                    <a:pos x="850" y="739"/>
                  </a:cxn>
                  <a:cxn ang="0">
                    <a:pos x="883" y="738"/>
                  </a:cxn>
                  <a:cxn ang="0">
                    <a:pos x="917" y="737"/>
                  </a:cxn>
                  <a:cxn ang="0">
                    <a:pos x="952" y="736"/>
                  </a:cxn>
                  <a:cxn ang="0">
                    <a:pos x="989" y="735"/>
                  </a:cxn>
                  <a:cxn ang="0">
                    <a:pos x="1026" y="734"/>
                  </a:cxn>
                  <a:cxn ang="0">
                    <a:pos x="1064" y="733"/>
                  </a:cxn>
                  <a:cxn ang="0">
                    <a:pos x="1101" y="731"/>
                  </a:cxn>
                  <a:cxn ang="0">
                    <a:pos x="1136" y="731"/>
                  </a:cxn>
                  <a:cxn ang="0">
                    <a:pos x="1170" y="730"/>
                  </a:cxn>
                  <a:cxn ang="0">
                    <a:pos x="1203" y="730"/>
                  </a:cxn>
                  <a:cxn ang="0">
                    <a:pos x="1234" y="730"/>
                  </a:cxn>
                  <a:cxn ang="0">
                    <a:pos x="1263" y="729"/>
                  </a:cxn>
                  <a:cxn ang="0">
                    <a:pos x="1292" y="729"/>
                  </a:cxn>
                  <a:cxn ang="0">
                    <a:pos x="1292" y="0"/>
                  </a:cxn>
                  <a:cxn ang="0">
                    <a:pos x="1357" y="5"/>
                  </a:cxn>
                  <a:cxn ang="0">
                    <a:pos x="1404" y="8"/>
                  </a:cxn>
                  <a:cxn ang="0">
                    <a:pos x="1448" y="5"/>
                  </a:cxn>
                  <a:cxn ang="0">
                    <a:pos x="1514" y="0"/>
                  </a:cxn>
                  <a:cxn ang="0">
                    <a:pos x="1514" y="1739"/>
                  </a:cxn>
                  <a:cxn ang="0">
                    <a:pos x="1469" y="1735"/>
                  </a:cxn>
                  <a:cxn ang="0">
                    <a:pos x="1459" y="1735"/>
                  </a:cxn>
                  <a:cxn ang="0">
                    <a:pos x="1451" y="1735"/>
                  </a:cxn>
                  <a:cxn ang="0">
                    <a:pos x="1445" y="1733"/>
                  </a:cxn>
                  <a:cxn ang="0">
                    <a:pos x="1439" y="1732"/>
                  </a:cxn>
                  <a:cxn ang="0">
                    <a:pos x="1404" y="1731"/>
                  </a:cxn>
                  <a:cxn ang="0">
                    <a:pos x="1364" y="1732"/>
                  </a:cxn>
                  <a:cxn ang="0">
                    <a:pos x="1332" y="1735"/>
                  </a:cxn>
                  <a:cxn ang="0">
                    <a:pos x="1292" y="1739"/>
                  </a:cxn>
                  <a:cxn ang="0">
                    <a:pos x="1292" y="866"/>
                  </a:cxn>
                  <a:cxn ang="0">
                    <a:pos x="1114" y="860"/>
                  </a:cxn>
                  <a:cxn ang="0">
                    <a:pos x="906" y="851"/>
                  </a:cxn>
                  <a:cxn ang="0">
                    <a:pos x="610" y="851"/>
                  </a:cxn>
                  <a:cxn ang="0">
                    <a:pos x="589" y="851"/>
                  </a:cxn>
                  <a:cxn ang="0">
                    <a:pos x="563" y="852"/>
                  </a:cxn>
                  <a:cxn ang="0">
                    <a:pos x="532" y="854"/>
                  </a:cxn>
                  <a:cxn ang="0">
                    <a:pos x="497" y="857"/>
                  </a:cxn>
                  <a:cxn ang="0">
                    <a:pos x="464" y="858"/>
                  </a:cxn>
                  <a:cxn ang="0">
                    <a:pos x="437" y="859"/>
                  </a:cxn>
                  <a:cxn ang="0">
                    <a:pos x="416" y="860"/>
                  </a:cxn>
                  <a:cxn ang="0">
                    <a:pos x="402" y="860"/>
                  </a:cxn>
                  <a:cxn ang="0">
                    <a:pos x="222" y="866"/>
                  </a:cxn>
                  <a:cxn ang="0">
                    <a:pos x="222" y="1739"/>
                  </a:cxn>
                  <a:cxn ang="0">
                    <a:pos x="178" y="1735"/>
                  </a:cxn>
                  <a:cxn ang="0">
                    <a:pos x="167" y="1735"/>
                  </a:cxn>
                  <a:cxn ang="0">
                    <a:pos x="158" y="1735"/>
                  </a:cxn>
                  <a:cxn ang="0">
                    <a:pos x="151" y="1733"/>
                  </a:cxn>
                  <a:cxn ang="0">
                    <a:pos x="146" y="1732"/>
                  </a:cxn>
                  <a:cxn ang="0">
                    <a:pos x="111" y="1731"/>
                  </a:cxn>
                  <a:cxn ang="0">
                    <a:pos x="60" y="1733"/>
                  </a:cxn>
                  <a:cxn ang="0">
                    <a:pos x="0" y="1739"/>
                  </a:cxn>
                  <a:cxn ang="0">
                    <a:pos x="0" y="0"/>
                  </a:cxn>
                  <a:cxn ang="0">
                    <a:pos x="63" y="5"/>
                  </a:cxn>
                  <a:cxn ang="0">
                    <a:pos x="111" y="8"/>
                  </a:cxn>
                  <a:cxn ang="0">
                    <a:pos x="154" y="5"/>
                  </a:cxn>
                  <a:cxn ang="0">
                    <a:pos x="222" y="0"/>
                  </a:cxn>
                  <a:cxn ang="0">
                    <a:pos x="222" y="729"/>
                  </a:cxn>
                </a:cxnLst>
                <a:rect l="0" t="0" r="r" b="b"/>
                <a:pathLst>
                  <a:path w="1514" h="1739">
                    <a:moveTo>
                      <a:pt x="222" y="729"/>
                    </a:moveTo>
                    <a:lnTo>
                      <a:pt x="758" y="742"/>
                    </a:lnTo>
                    <a:lnTo>
                      <a:pt x="788" y="741"/>
                    </a:lnTo>
                    <a:lnTo>
                      <a:pt x="818" y="740"/>
                    </a:lnTo>
                    <a:lnTo>
                      <a:pt x="850" y="739"/>
                    </a:lnTo>
                    <a:lnTo>
                      <a:pt x="883" y="738"/>
                    </a:lnTo>
                    <a:lnTo>
                      <a:pt x="917" y="737"/>
                    </a:lnTo>
                    <a:lnTo>
                      <a:pt x="952" y="736"/>
                    </a:lnTo>
                    <a:lnTo>
                      <a:pt x="989" y="735"/>
                    </a:lnTo>
                    <a:lnTo>
                      <a:pt x="1026" y="734"/>
                    </a:lnTo>
                    <a:lnTo>
                      <a:pt x="1064" y="733"/>
                    </a:lnTo>
                    <a:lnTo>
                      <a:pt x="1101" y="731"/>
                    </a:lnTo>
                    <a:lnTo>
                      <a:pt x="1136" y="731"/>
                    </a:lnTo>
                    <a:lnTo>
                      <a:pt x="1170" y="730"/>
                    </a:lnTo>
                    <a:lnTo>
                      <a:pt x="1203" y="730"/>
                    </a:lnTo>
                    <a:lnTo>
                      <a:pt x="1234" y="730"/>
                    </a:lnTo>
                    <a:lnTo>
                      <a:pt x="1263" y="729"/>
                    </a:lnTo>
                    <a:lnTo>
                      <a:pt x="1292" y="729"/>
                    </a:lnTo>
                    <a:lnTo>
                      <a:pt x="1292" y="0"/>
                    </a:lnTo>
                    <a:lnTo>
                      <a:pt x="1357" y="5"/>
                    </a:lnTo>
                    <a:lnTo>
                      <a:pt x="1404" y="8"/>
                    </a:lnTo>
                    <a:lnTo>
                      <a:pt x="1448" y="5"/>
                    </a:lnTo>
                    <a:lnTo>
                      <a:pt x="1514" y="0"/>
                    </a:lnTo>
                    <a:lnTo>
                      <a:pt x="1514" y="1739"/>
                    </a:lnTo>
                    <a:lnTo>
                      <a:pt x="1469" y="1735"/>
                    </a:lnTo>
                    <a:lnTo>
                      <a:pt x="1459" y="1735"/>
                    </a:lnTo>
                    <a:lnTo>
                      <a:pt x="1451" y="1735"/>
                    </a:lnTo>
                    <a:lnTo>
                      <a:pt x="1445" y="1733"/>
                    </a:lnTo>
                    <a:lnTo>
                      <a:pt x="1439" y="1732"/>
                    </a:lnTo>
                    <a:lnTo>
                      <a:pt x="1404" y="1731"/>
                    </a:lnTo>
                    <a:lnTo>
                      <a:pt x="1364" y="1732"/>
                    </a:lnTo>
                    <a:lnTo>
                      <a:pt x="1332" y="1735"/>
                    </a:lnTo>
                    <a:lnTo>
                      <a:pt x="1292" y="1739"/>
                    </a:lnTo>
                    <a:lnTo>
                      <a:pt x="1292" y="866"/>
                    </a:lnTo>
                    <a:lnTo>
                      <a:pt x="1114" y="860"/>
                    </a:lnTo>
                    <a:lnTo>
                      <a:pt x="906" y="851"/>
                    </a:lnTo>
                    <a:lnTo>
                      <a:pt x="610" y="851"/>
                    </a:lnTo>
                    <a:lnTo>
                      <a:pt x="589" y="851"/>
                    </a:lnTo>
                    <a:lnTo>
                      <a:pt x="563" y="852"/>
                    </a:lnTo>
                    <a:lnTo>
                      <a:pt x="532" y="854"/>
                    </a:lnTo>
                    <a:lnTo>
                      <a:pt x="497" y="857"/>
                    </a:lnTo>
                    <a:lnTo>
                      <a:pt x="464" y="858"/>
                    </a:lnTo>
                    <a:lnTo>
                      <a:pt x="437" y="859"/>
                    </a:lnTo>
                    <a:lnTo>
                      <a:pt x="416" y="860"/>
                    </a:lnTo>
                    <a:lnTo>
                      <a:pt x="402" y="860"/>
                    </a:lnTo>
                    <a:lnTo>
                      <a:pt x="222" y="866"/>
                    </a:lnTo>
                    <a:lnTo>
                      <a:pt x="222" y="1739"/>
                    </a:lnTo>
                    <a:lnTo>
                      <a:pt x="178" y="1735"/>
                    </a:lnTo>
                    <a:lnTo>
                      <a:pt x="167" y="1735"/>
                    </a:lnTo>
                    <a:lnTo>
                      <a:pt x="158" y="1735"/>
                    </a:lnTo>
                    <a:lnTo>
                      <a:pt x="151" y="1733"/>
                    </a:lnTo>
                    <a:lnTo>
                      <a:pt x="146" y="1732"/>
                    </a:lnTo>
                    <a:lnTo>
                      <a:pt x="111" y="1731"/>
                    </a:lnTo>
                    <a:lnTo>
                      <a:pt x="60" y="1733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63" y="5"/>
                    </a:lnTo>
                    <a:lnTo>
                      <a:pt x="111" y="8"/>
                    </a:lnTo>
                    <a:lnTo>
                      <a:pt x="154" y="5"/>
                    </a:lnTo>
                    <a:lnTo>
                      <a:pt x="222" y="0"/>
                    </a:lnTo>
                    <a:lnTo>
                      <a:pt x="222" y="72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12"/>
              <p:cNvSpPr>
                <a:spLocks/>
              </p:cNvSpPr>
              <p:nvPr userDrawn="1"/>
            </p:nvSpPr>
            <p:spPr bwMode="auto">
              <a:xfrm>
                <a:off x="7051136" y="1107884"/>
                <a:ext cx="107949" cy="125245"/>
              </a:xfrm>
              <a:custGeom>
                <a:avLst/>
                <a:gdLst/>
                <a:ahLst/>
                <a:cxnLst>
                  <a:cxn ang="0">
                    <a:pos x="209" y="1583"/>
                  </a:cxn>
                  <a:cxn ang="0">
                    <a:pos x="169" y="1627"/>
                  </a:cxn>
                  <a:cxn ang="0">
                    <a:pos x="135" y="1668"/>
                  </a:cxn>
                  <a:cxn ang="0">
                    <a:pos x="104" y="1705"/>
                  </a:cxn>
                  <a:cxn ang="0">
                    <a:pos x="77" y="1739"/>
                  </a:cxn>
                  <a:cxn ang="0">
                    <a:pos x="0" y="1739"/>
                  </a:cxn>
                  <a:cxn ang="0">
                    <a:pos x="0" y="0"/>
                  </a:cxn>
                  <a:cxn ang="0">
                    <a:pos x="17" y="3"/>
                  </a:cxn>
                  <a:cxn ang="0">
                    <a:pos x="41" y="5"/>
                  </a:cxn>
                  <a:cxn ang="0">
                    <a:pos x="73" y="8"/>
                  </a:cxn>
                  <a:cxn ang="0">
                    <a:pos x="111" y="8"/>
                  </a:cxn>
                  <a:cxn ang="0">
                    <a:pos x="224" y="0"/>
                  </a:cxn>
                  <a:cxn ang="0">
                    <a:pos x="224" y="1327"/>
                  </a:cxn>
                  <a:cxn ang="0">
                    <a:pos x="249" y="1327"/>
                  </a:cxn>
                  <a:cxn ang="0">
                    <a:pos x="1404" y="0"/>
                  </a:cxn>
                  <a:cxn ang="0">
                    <a:pos x="1515" y="0"/>
                  </a:cxn>
                  <a:cxn ang="0">
                    <a:pos x="1515" y="1739"/>
                  </a:cxn>
                  <a:cxn ang="0">
                    <a:pos x="1483" y="1736"/>
                  </a:cxn>
                  <a:cxn ang="0">
                    <a:pos x="1454" y="1733"/>
                  </a:cxn>
                  <a:cxn ang="0">
                    <a:pos x="1428" y="1731"/>
                  </a:cxn>
                  <a:cxn ang="0">
                    <a:pos x="1404" y="1731"/>
                  </a:cxn>
                  <a:cxn ang="0">
                    <a:pos x="1384" y="1731"/>
                  </a:cxn>
                  <a:cxn ang="0">
                    <a:pos x="1357" y="1733"/>
                  </a:cxn>
                  <a:cxn ang="0">
                    <a:pos x="1327" y="1736"/>
                  </a:cxn>
                  <a:cxn ang="0">
                    <a:pos x="1292" y="1739"/>
                  </a:cxn>
                  <a:cxn ang="0">
                    <a:pos x="1292" y="351"/>
                  </a:cxn>
                  <a:cxn ang="0">
                    <a:pos x="1266" y="351"/>
                  </a:cxn>
                  <a:cxn ang="0">
                    <a:pos x="209" y="1583"/>
                  </a:cxn>
                </a:cxnLst>
                <a:rect l="0" t="0" r="r" b="b"/>
                <a:pathLst>
                  <a:path w="1515" h="1739">
                    <a:moveTo>
                      <a:pt x="209" y="1583"/>
                    </a:moveTo>
                    <a:lnTo>
                      <a:pt x="169" y="1627"/>
                    </a:lnTo>
                    <a:lnTo>
                      <a:pt x="135" y="1668"/>
                    </a:lnTo>
                    <a:lnTo>
                      <a:pt x="104" y="1705"/>
                    </a:lnTo>
                    <a:lnTo>
                      <a:pt x="77" y="1739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17" y="3"/>
                    </a:lnTo>
                    <a:lnTo>
                      <a:pt x="41" y="5"/>
                    </a:lnTo>
                    <a:lnTo>
                      <a:pt x="73" y="8"/>
                    </a:lnTo>
                    <a:lnTo>
                      <a:pt x="111" y="8"/>
                    </a:lnTo>
                    <a:lnTo>
                      <a:pt x="224" y="0"/>
                    </a:lnTo>
                    <a:lnTo>
                      <a:pt x="224" y="1327"/>
                    </a:lnTo>
                    <a:lnTo>
                      <a:pt x="249" y="1327"/>
                    </a:lnTo>
                    <a:lnTo>
                      <a:pt x="1404" y="0"/>
                    </a:lnTo>
                    <a:lnTo>
                      <a:pt x="1515" y="0"/>
                    </a:lnTo>
                    <a:lnTo>
                      <a:pt x="1515" y="1739"/>
                    </a:lnTo>
                    <a:lnTo>
                      <a:pt x="1483" y="1736"/>
                    </a:lnTo>
                    <a:lnTo>
                      <a:pt x="1454" y="1733"/>
                    </a:lnTo>
                    <a:lnTo>
                      <a:pt x="1428" y="1731"/>
                    </a:lnTo>
                    <a:lnTo>
                      <a:pt x="1404" y="1731"/>
                    </a:lnTo>
                    <a:lnTo>
                      <a:pt x="1384" y="1731"/>
                    </a:lnTo>
                    <a:lnTo>
                      <a:pt x="1357" y="1733"/>
                    </a:lnTo>
                    <a:lnTo>
                      <a:pt x="1327" y="1736"/>
                    </a:lnTo>
                    <a:lnTo>
                      <a:pt x="1292" y="1739"/>
                    </a:lnTo>
                    <a:lnTo>
                      <a:pt x="1292" y="351"/>
                    </a:lnTo>
                    <a:lnTo>
                      <a:pt x="1266" y="351"/>
                    </a:lnTo>
                    <a:lnTo>
                      <a:pt x="209" y="158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Freeform 13"/>
              <p:cNvSpPr>
                <a:spLocks/>
              </p:cNvSpPr>
              <p:nvPr userDrawn="1"/>
            </p:nvSpPr>
            <p:spPr bwMode="auto">
              <a:xfrm>
                <a:off x="7929015" y="1426547"/>
                <a:ext cx="68262" cy="77685"/>
              </a:xfrm>
              <a:custGeom>
                <a:avLst/>
                <a:gdLst/>
                <a:ahLst/>
                <a:cxnLst>
                  <a:cxn ang="0">
                    <a:pos x="786" y="218"/>
                  </a:cxn>
                  <a:cxn ang="0">
                    <a:pos x="129" y="985"/>
                  </a:cxn>
                  <a:cxn ang="0">
                    <a:pos x="105" y="1011"/>
                  </a:cxn>
                  <a:cxn ang="0">
                    <a:pos x="84" y="1037"/>
                  </a:cxn>
                  <a:cxn ang="0">
                    <a:pos x="64" y="1060"/>
                  </a:cxn>
                  <a:cxn ang="0">
                    <a:pos x="48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26" y="4"/>
                  </a:cxn>
                  <a:cxn ang="0">
                    <a:pos x="45" y="5"/>
                  </a:cxn>
                  <a:cxn ang="0">
                    <a:pos x="69" y="5"/>
                  </a:cxn>
                  <a:cxn ang="0">
                    <a:pos x="138" y="0"/>
                  </a:cxn>
                  <a:cxn ang="0">
                    <a:pos x="138" y="826"/>
                  </a:cxn>
                  <a:cxn ang="0">
                    <a:pos x="156" y="826"/>
                  </a:cxn>
                  <a:cxn ang="0">
                    <a:pos x="872" y="0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22" y="1078"/>
                  </a:cxn>
                  <a:cxn ang="0">
                    <a:pos x="904" y="1077"/>
                  </a:cxn>
                  <a:cxn ang="0">
                    <a:pos x="887" y="1076"/>
                  </a:cxn>
                  <a:cxn ang="0">
                    <a:pos x="872" y="1076"/>
                  </a:cxn>
                  <a:cxn ang="0">
                    <a:pos x="859" y="1076"/>
                  </a:cxn>
                  <a:cxn ang="0">
                    <a:pos x="843" y="1077"/>
                  </a:cxn>
                  <a:cxn ang="0">
                    <a:pos x="824" y="1078"/>
                  </a:cxn>
                  <a:cxn ang="0">
                    <a:pos x="803" y="1081"/>
                  </a:cxn>
                  <a:cxn ang="0">
                    <a:pos x="803" y="218"/>
                  </a:cxn>
                  <a:cxn ang="0">
                    <a:pos x="786" y="218"/>
                  </a:cxn>
                </a:cxnLst>
                <a:rect l="0" t="0" r="r" b="b"/>
                <a:pathLst>
                  <a:path w="942" h="1081">
                    <a:moveTo>
                      <a:pt x="786" y="218"/>
                    </a:moveTo>
                    <a:lnTo>
                      <a:pt x="129" y="985"/>
                    </a:lnTo>
                    <a:lnTo>
                      <a:pt x="105" y="1011"/>
                    </a:lnTo>
                    <a:lnTo>
                      <a:pt x="84" y="1037"/>
                    </a:lnTo>
                    <a:lnTo>
                      <a:pt x="64" y="1060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6" y="4"/>
                    </a:lnTo>
                    <a:lnTo>
                      <a:pt x="45" y="5"/>
                    </a:lnTo>
                    <a:lnTo>
                      <a:pt x="69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6" y="826"/>
                    </a:lnTo>
                    <a:lnTo>
                      <a:pt x="872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2" y="1078"/>
                    </a:lnTo>
                    <a:lnTo>
                      <a:pt x="904" y="1077"/>
                    </a:lnTo>
                    <a:lnTo>
                      <a:pt x="887" y="1076"/>
                    </a:lnTo>
                    <a:lnTo>
                      <a:pt x="872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3" y="1081"/>
                    </a:lnTo>
                    <a:lnTo>
                      <a:pt x="803" y="218"/>
                    </a:lnTo>
                    <a:lnTo>
                      <a:pt x="786" y="21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14"/>
              <p:cNvSpPr>
                <a:spLocks/>
              </p:cNvSpPr>
              <p:nvPr userDrawn="1"/>
            </p:nvSpPr>
            <p:spPr bwMode="auto">
              <a:xfrm>
                <a:off x="7841703" y="1426547"/>
                <a:ext cx="68261" cy="77685"/>
              </a:xfrm>
              <a:custGeom>
                <a:avLst/>
                <a:gdLst/>
                <a:ahLst/>
                <a:cxnLst>
                  <a:cxn ang="0">
                    <a:pos x="129" y="985"/>
                  </a:cxn>
                  <a:cxn ang="0">
                    <a:pos x="104" y="1011"/>
                  </a:cxn>
                  <a:cxn ang="0">
                    <a:pos x="82" y="1037"/>
                  </a:cxn>
                  <a:cxn ang="0">
                    <a:pos x="63" y="1060"/>
                  </a:cxn>
                  <a:cxn ang="0">
                    <a:pos x="47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5" y="4"/>
                  </a:cxn>
                  <a:cxn ang="0">
                    <a:pos x="44" y="5"/>
                  </a:cxn>
                  <a:cxn ang="0">
                    <a:pos x="67" y="5"/>
                  </a:cxn>
                  <a:cxn ang="0">
                    <a:pos x="138" y="0"/>
                  </a:cxn>
                  <a:cxn ang="0">
                    <a:pos x="138" y="826"/>
                  </a:cxn>
                  <a:cxn ang="0">
                    <a:pos x="154" y="826"/>
                  </a:cxn>
                  <a:cxn ang="0">
                    <a:pos x="872" y="0"/>
                  </a:cxn>
                  <a:cxn ang="0">
                    <a:pos x="940" y="0"/>
                  </a:cxn>
                  <a:cxn ang="0">
                    <a:pos x="940" y="1081"/>
                  </a:cxn>
                  <a:cxn ang="0">
                    <a:pos x="920" y="1078"/>
                  </a:cxn>
                  <a:cxn ang="0">
                    <a:pos x="903" y="1077"/>
                  </a:cxn>
                  <a:cxn ang="0">
                    <a:pos x="886" y="1076"/>
                  </a:cxn>
                  <a:cxn ang="0">
                    <a:pos x="872" y="1076"/>
                  </a:cxn>
                  <a:cxn ang="0">
                    <a:pos x="859" y="1076"/>
                  </a:cxn>
                  <a:cxn ang="0">
                    <a:pos x="843" y="1077"/>
                  </a:cxn>
                  <a:cxn ang="0">
                    <a:pos x="824" y="1078"/>
                  </a:cxn>
                  <a:cxn ang="0">
                    <a:pos x="801" y="1081"/>
                  </a:cxn>
                  <a:cxn ang="0">
                    <a:pos x="801" y="218"/>
                  </a:cxn>
                  <a:cxn ang="0">
                    <a:pos x="786" y="218"/>
                  </a:cxn>
                  <a:cxn ang="0">
                    <a:pos x="129" y="985"/>
                  </a:cxn>
                </a:cxnLst>
                <a:rect l="0" t="0" r="r" b="b"/>
                <a:pathLst>
                  <a:path w="940" h="1081">
                    <a:moveTo>
                      <a:pt x="129" y="985"/>
                    </a:moveTo>
                    <a:lnTo>
                      <a:pt x="104" y="1011"/>
                    </a:lnTo>
                    <a:lnTo>
                      <a:pt x="82" y="1037"/>
                    </a:lnTo>
                    <a:lnTo>
                      <a:pt x="63" y="1060"/>
                    </a:lnTo>
                    <a:lnTo>
                      <a:pt x="47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4"/>
                    </a:lnTo>
                    <a:lnTo>
                      <a:pt x="44" y="5"/>
                    </a:lnTo>
                    <a:lnTo>
                      <a:pt x="67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4" y="826"/>
                    </a:lnTo>
                    <a:lnTo>
                      <a:pt x="872" y="0"/>
                    </a:lnTo>
                    <a:lnTo>
                      <a:pt x="940" y="0"/>
                    </a:lnTo>
                    <a:lnTo>
                      <a:pt x="940" y="1081"/>
                    </a:lnTo>
                    <a:lnTo>
                      <a:pt x="920" y="1078"/>
                    </a:lnTo>
                    <a:lnTo>
                      <a:pt x="903" y="1077"/>
                    </a:lnTo>
                    <a:lnTo>
                      <a:pt x="886" y="1076"/>
                    </a:lnTo>
                    <a:lnTo>
                      <a:pt x="872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1" y="1081"/>
                    </a:lnTo>
                    <a:lnTo>
                      <a:pt x="801" y="218"/>
                    </a:lnTo>
                    <a:lnTo>
                      <a:pt x="786" y="218"/>
                    </a:lnTo>
                    <a:lnTo>
                      <a:pt x="129" y="98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15"/>
              <p:cNvSpPr>
                <a:spLocks/>
              </p:cNvSpPr>
              <p:nvPr userDrawn="1"/>
            </p:nvSpPr>
            <p:spPr bwMode="auto">
              <a:xfrm>
                <a:off x="7754391" y="1426547"/>
                <a:ext cx="73024" cy="82440"/>
              </a:xfrm>
              <a:custGeom>
                <a:avLst/>
                <a:gdLst/>
                <a:ahLst/>
                <a:cxnLst>
                  <a:cxn ang="0">
                    <a:pos x="139" y="1003"/>
                  </a:cxn>
                  <a:cxn ang="0">
                    <a:pos x="794" y="1003"/>
                  </a:cxn>
                  <a:cxn ang="0">
                    <a:pos x="794" y="0"/>
                  </a:cxn>
                  <a:cxn ang="0">
                    <a:pos x="809" y="1"/>
                  </a:cxn>
                  <a:cxn ang="0">
                    <a:pos x="826" y="2"/>
                  </a:cxn>
                  <a:cxn ang="0">
                    <a:pos x="844" y="3"/>
                  </a:cxn>
                  <a:cxn ang="0">
                    <a:pos x="864" y="3"/>
                  </a:cxn>
                  <a:cxn ang="0">
                    <a:pos x="880" y="3"/>
                  </a:cxn>
                  <a:cxn ang="0">
                    <a:pos x="897" y="2"/>
                  </a:cxn>
                  <a:cxn ang="0">
                    <a:pos x="915" y="1"/>
                  </a:cxn>
                  <a:cxn ang="0">
                    <a:pos x="933" y="0"/>
                  </a:cxn>
                  <a:cxn ang="0">
                    <a:pos x="933" y="1003"/>
                  </a:cxn>
                  <a:cxn ang="0">
                    <a:pos x="1022" y="1003"/>
                  </a:cxn>
                  <a:cxn ang="0">
                    <a:pos x="1018" y="1037"/>
                  </a:cxn>
                  <a:cxn ang="0">
                    <a:pos x="1017" y="1065"/>
                  </a:cxn>
                  <a:cxn ang="0">
                    <a:pos x="1018" y="1082"/>
                  </a:cxn>
                  <a:cxn ang="0">
                    <a:pos x="1019" y="1116"/>
                  </a:cxn>
                  <a:cxn ang="0">
                    <a:pos x="1022" y="1146"/>
                  </a:cxn>
                  <a:cxn ang="0">
                    <a:pos x="1007" y="1146"/>
                  </a:cxn>
                  <a:cxn ang="0">
                    <a:pos x="1002" y="1138"/>
                  </a:cxn>
                  <a:cxn ang="0">
                    <a:pos x="996" y="1131"/>
                  </a:cxn>
                  <a:cxn ang="0">
                    <a:pos x="989" y="1124"/>
                  </a:cxn>
                  <a:cxn ang="0">
                    <a:pos x="982" y="1117"/>
                  </a:cxn>
                  <a:cxn ang="0">
                    <a:pos x="974" y="1112"/>
                  </a:cxn>
                  <a:cxn ang="0">
                    <a:pos x="966" y="1108"/>
                  </a:cxn>
                  <a:cxn ang="0">
                    <a:pos x="956" y="1104"/>
                  </a:cxn>
                  <a:cxn ang="0">
                    <a:pos x="947" y="1099"/>
                  </a:cxn>
                  <a:cxn ang="0">
                    <a:pos x="936" y="1096"/>
                  </a:cxn>
                  <a:cxn ang="0">
                    <a:pos x="926" y="1093"/>
                  </a:cxn>
                  <a:cxn ang="0">
                    <a:pos x="914" y="1091"/>
                  </a:cxn>
                  <a:cxn ang="0">
                    <a:pos x="901" y="1088"/>
                  </a:cxn>
                  <a:cxn ang="0">
                    <a:pos x="890" y="1085"/>
                  </a:cxn>
                  <a:cxn ang="0">
                    <a:pos x="877" y="1083"/>
                  </a:cxn>
                  <a:cxn ang="0">
                    <a:pos x="865" y="1083"/>
                  </a:cxn>
                  <a:cxn ang="0">
                    <a:pos x="854" y="1082"/>
                  </a:cxn>
                  <a:cxn ang="0">
                    <a:pos x="692" y="1079"/>
                  </a:cxn>
                  <a:cxn ang="0">
                    <a:pos x="465" y="1079"/>
                  </a:cxn>
                  <a:cxn ang="0">
                    <a:pos x="428" y="1079"/>
                  </a:cxn>
                  <a:cxn ang="0">
                    <a:pos x="392" y="1079"/>
                  </a:cxn>
                  <a:cxn ang="0">
                    <a:pos x="358" y="1079"/>
                  </a:cxn>
                  <a:cxn ang="0">
                    <a:pos x="326" y="1079"/>
                  </a:cxn>
                  <a:cxn ang="0">
                    <a:pos x="296" y="1080"/>
                  </a:cxn>
                  <a:cxn ang="0">
                    <a:pos x="268" y="1080"/>
                  </a:cxn>
                  <a:cxn ang="0">
                    <a:pos x="241" y="1080"/>
                  </a:cxn>
                  <a:cxn ang="0">
                    <a:pos x="217" y="1080"/>
                  </a:cxn>
                  <a:cxn ang="0">
                    <a:pos x="193" y="1080"/>
                  </a:cxn>
                  <a:cxn ang="0">
                    <a:pos x="168" y="1081"/>
                  </a:cxn>
                  <a:cxn ang="0">
                    <a:pos x="143" y="1081"/>
                  </a:cxn>
                  <a:cxn ang="0">
                    <a:pos x="116" y="1082"/>
                  </a:cxn>
                  <a:cxn ang="0">
                    <a:pos x="89" y="1082"/>
                  </a:cxn>
                  <a:cxn ang="0">
                    <a:pos x="60" y="1083"/>
                  </a:cxn>
                  <a:cxn ang="0">
                    <a:pos x="31" y="1083"/>
                  </a:cxn>
                  <a:cxn ang="0">
                    <a:pos x="0" y="1084"/>
                  </a:cxn>
                  <a:cxn ang="0">
                    <a:pos x="0" y="0"/>
                  </a:cxn>
                  <a:cxn ang="0">
                    <a:pos x="16" y="1"/>
                  </a:cxn>
                  <a:cxn ang="0">
                    <a:pos x="33" y="2"/>
                  </a:cxn>
                  <a:cxn ang="0">
                    <a:pos x="51" y="3"/>
                  </a:cxn>
                  <a:cxn ang="0">
                    <a:pos x="69" y="3"/>
                  </a:cxn>
                  <a:cxn ang="0">
                    <a:pos x="87" y="3"/>
                  </a:cxn>
                  <a:cxn ang="0">
                    <a:pos x="104" y="2"/>
                  </a:cxn>
                  <a:cxn ang="0">
                    <a:pos x="121" y="1"/>
                  </a:cxn>
                  <a:cxn ang="0">
                    <a:pos x="139" y="0"/>
                  </a:cxn>
                  <a:cxn ang="0">
                    <a:pos x="139" y="1003"/>
                  </a:cxn>
                </a:cxnLst>
                <a:rect l="0" t="0" r="r" b="b"/>
                <a:pathLst>
                  <a:path w="1022" h="1146">
                    <a:moveTo>
                      <a:pt x="139" y="1003"/>
                    </a:moveTo>
                    <a:lnTo>
                      <a:pt x="794" y="1003"/>
                    </a:lnTo>
                    <a:lnTo>
                      <a:pt x="794" y="0"/>
                    </a:lnTo>
                    <a:lnTo>
                      <a:pt x="809" y="1"/>
                    </a:lnTo>
                    <a:lnTo>
                      <a:pt x="826" y="2"/>
                    </a:lnTo>
                    <a:lnTo>
                      <a:pt x="844" y="3"/>
                    </a:lnTo>
                    <a:lnTo>
                      <a:pt x="864" y="3"/>
                    </a:lnTo>
                    <a:lnTo>
                      <a:pt x="880" y="3"/>
                    </a:lnTo>
                    <a:lnTo>
                      <a:pt x="897" y="2"/>
                    </a:lnTo>
                    <a:lnTo>
                      <a:pt x="915" y="1"/>
                    </a:lnTo>
                    <a:lnTo>
                      <a:pt x="933" y="0"/>
                    </a:lnTo>
                    <a:lnTo>
                      <a:pt x="933" y="1003"/>
                    </a:lnTo>
                    <a:lnTo>
                      <a:pt x="1022" y="1003"/>
                    </a:lnTo>
                    <a:lnTo>
                      <a:pt x="1018" y="1037"/>
                    </a:lnTo>
                    <a:lnTo>
                      <a:pt x="1017" y="1065"/>
                    </a:lnTo>
                    <a:lnTo>
                      <a:pt x="1018" y="1082"/>
                    </a:lnTo>
                    <a:lnTo>
                      <a:pt x="1019" y="1116"/>
                    </a:lnTo>
                    <a:lnTo>
                      <a:pt x="1022" y="1146"/>
                    </a:lnTo>
                    <a:lnTo>
                      <a:pt x="1007" y="1146"/>
                    </a:lnTo>
                    <a:lnTo>
                      <a:pt x="1002" y="1138"/>
                    </a:lnTo>
                    <a:lnTo>
                      <a:pt x="996" y="1131"/>
                    </a:lnTo>
                    <a:lnTo>
                      <a:pt x="989" y="1124"/>
                    </a:lnTo>
                    <a:lnTo>
                      <a:pt x="982" y="1117"/>
                    </a:lnTo>
                    <a:lnTo>
                      <a:pt x="974" y="1112"/>
                    </a:lnTo>
                    <a:lnTo>
                      <a:pt x="966" y="1108"/>
                    </a:lnTo>
                    <a:lnTo>
                      <a:pt x="956" y="1104"/>
                    </a:lnTo>
                    <a:lnTo>
                      <a:pt x="947" y="1099"/>
                    </a:lnTo>
                    <a:lnTo>
                      <a:pt x="936" y="1096"/>
                    </a:lnTo>
                    <a:lnTo>
                      <a:pt x="926" y="1093"/>
                    </a:lnTo>
                    <a:lnTo>
                      <a:pt x="914" y="1091"/>
                    </a:lnTo>
                    <a:lnTo>
                      <a:pt x="901" y="1088"/>
                    </a:lnTo>
                    <a:lnTo>
                      <a:pt x="890" y="1085"/>
                    </a:lnTo>
                    <a:lnTo>
                      <a:pt x="877" y="1083"/>
                    </a:lnTo>
                    <a:lnTo>
                      <a:pt x="865" y="1083"/>
                    </a:lnTo>
                    <a:lnTo>
                      <a:pt x="854" y="1082"/>
                    </a:lnTo>
                    <a:lnTo>
                      <a:pt x="692" y="1079"/>
                    </a:lnTo>
                    <a:lnTo>
                      <a:pt x="465" y="1079"/>
                    </a:lnTo>
                    <a:lnTo>
                      <a:pt x="428" y="1079"/>
                    </a:lnTo>
                    <a:lnTo>
                      <a:pt x="392" y="1079"/>
                    </a:lnTo>
                    <a:lnTo>
                      <a:pt x="358" y="1079"/>
                    </a:lnTo>
                    <a:lnTo>
                      <a:pt x="326" y="1079"/>
                    </a:lnTo>
                    <a:lnTo>
                      <a:pt x="296" y="1080"/>
                    </a:lnTo>
                    <a:lnTo>
                      <a:pt x="268" y="1080"/>
                    </a:lnTo>
                    <a:lnTo>
                      <a:pt x="241" y="1080"/>
                    </a:lnTo>
                    <a:lnTo>
                      <a:pt x="217" y="1080"/>
                    </a:lnTo>
                    <a:lnTo>
                      <a:pt x="193" y="1080"/>
                    </a:lnTo>
                    <a:lnTo>
                      <a:pt x="168" y="1081"/>
                    </a:lnTo>
                    <a:lnTo>
                      <a:pt x="143" y="1081"/>
                    </a:lnTo>
                    <a:lnTo>
                      <a:pt x="116" y="1082"/>
                    </a:lnTo>
                    <a:lnTo>
                      <a:pt x="89" y="1082"/>
                    </a:lnTo>
                    <a:lnTo>
                      <a:pt x="60" y="1083"/>
                    </a:lnTo>
                    <a:lnTo>
                      <a:pt x="31" y="1083"/>
                    </a:lnTo>
                    <a:lnTo>
                      <a:pt x="0" y="1084"/>
                    </a:lnTo>
                    <a:lnTo>
                      <a:pt x="0" y="0"/>
                    </a:lnTo>
                    <a:lnTo>
                      <a:pt x="16" y="1"/>
                    </a:lnTo>
                    <a:lnTo>
                      <a:pt x="33" y="2"/>
                    </a:lnTo>
                    <a:lnTo>
                      <a:pt x="51" y="3"/>
                    </a:lnTo>
                    <a:lnTo>
                      <a:pt x="69" y="3"/>
                    </a:lnTo>
                    <a:lnTo>
                      <a:pt x="87" y="3"/>
                    </a:lnTo>
                    <a:lnTo>
                      <a:pt x="104" y="2"/>
                    </a:lnTo>
                    <a:lnTo>
                      <a:pt x="121" y="1"/>
                    </a:lnTo>
                    <a:lnTo>
                      <a:pt x="139" y="0"/>
                    </a:lnTo>
                    <a:lnTo>
                      <a:pt x="139" y="100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16"/>
              <p:cNvSpPr>
                <a:spLocks noEditPoints="1"/>
              </p:cNvSpPr>
              <p:nvPr userDrawn="1"/>
            </p:nvSpPr>
            <p:spPr bwMode="auto">
              <a:xfrm>
                <a:off x="7670255" y="1424962"/>
                <a:ext cx="73024" cy="79269"/>
              </a:xfrm>
              <a:custGeom>
                <a:avLst/>
                <a:gdLst/>
                <a:ahLst/>
                <a:cxnLst>
                  <a:cxn ang="0">
                    <a:pos x="0" y="1103"/>
                  </a:cxn>
                  <a:cxn ang="0">
                    <a:pos x="493" y="0"/>
                  </a:cxn>
                  <a:cxn ang="0">
                    <a:pos x="528" y="0"/>
                  </a:cxn>
                  <a:cxn ang="0">
                    <a:pos x="1001" y="1103"/>
                  </a:cxn>
                  <a:cxn ang="0">
                    <a:pos x="968" y="1100"/>
                  </a:cxn>
                  <a:cxn ang="0">
                    <a:pos x="959" y="1100"/>
                  </a:cxn>
                  <a:cxn ang="0">
                    <a:pos x="954" y="1100"/>
                  </a:cxn>
                  <a:cxn ang="0">
                    <a:pos x="945" y="1099"/>
                  </a:cxn>
                  <a:cxn ang="0">
                    <a:pos x="920" y="1098"/>
                  </a:cxn>
                  <a:cxn ang="0">
                    <a:pos x="894" y="1098"/>
                  </a:cxn>
                  <a:cxn ang="0">
                    <a:pos x="871" y="1099"/>
                  </a:cxn>
                  <a:cxn ang="0">
                    <a:pos x="836" y="1103"/>
                  </a:cxn>
                  <a:cxn ang="0">
                    <a:pos x="820" y="1057"/>
                  </a:cxn>
                  <a:cxn ang="0">
                    <a:pos x="805" y="1016"/>
                  </a:cxn>
                  <a:cxn ang="0">
                    <a:pos x="794" y="983"/>
                  </a:cxn>
                  <a:cxn ang="0">
                    <a:pos x="784" y="957"/>
                  </a:cxn>
                  <a:cxn ang="0">
                    <a:pos x="778" y="940"/>
                  </a:cxn>
                  <a:cxn ang="0">
                    <a:pos x="771" y="922"/>
                  </a:cxn>
                  <a:cxn ang="0">
                    <a:pos x="763" y="902"/>
                  </a:cxn>
                  <a:cxn ang="0">
                    <a:pos x="753" y="879"/>
                  </a:cxn>
                  <a:cxn ang="0">
                    <a:pos x="744" y="855"/>
                  </a:cxn>
                  <a:cxn ang="0">
                    <a:pos x="734" y="831"/>
                  </a:cxn>
                  <a:cxn ang="0">
                    <a:pos x="725" y="805"/>
                  </a:cxn>
                  <a:cxn ang="0">
                    <a:pos x="714" y="780"/>
                  </a:cxn>
                  <a:cxn ang="0">
                    <a:pos x="705" y="754"/>
                  </a:cxn>
                  <a:cxn ang="0">
                    <a:pos x="693" y="729"/>
                  </a:cxn>
                  <a:cxn ang="0">
                    <a:pos x="682" y="702"/>
                  </a:cxn>
                  <a:cxn ang="0">
                    <a:pos x="671" y="676"/>
                  </a:cxn>
                  <a:cxn ang="0">
                    <a:pos x="270" y="676"/>
                  </a:cxn>
                  <a:cxn ang="0">
                    <a:pos x="231" y="775"/>
                  </a:cxn>
                  <a:cxn ang="0">
                    <a:pos x="183" y="900"/>
                  </a:cxn>
                  <a:cxn ang="0">
                    <a:pos x="148" y="998"/>
                  </a:cxn>
                  <a:cxn ang="0">
                    <a:pos x="115" y="1103"/>
                  </a:cxn>
                  <a:cxn ang="0">
                    <a:pos x="90" y="1100"/>
                  </a:cxn>
                  <a:cxn ang="0">
                    <a:pos x="81" y="1100"/>
                  </a:cxn>
                  <a:cxn ang="0">
                    <a:pos x="75" y="1099"/>
                  </a:cxn>
                  <a:cxn ang="0">
                    <a:pos x="56" y="1098"/>
                  </a:cxn>
                  <a:cxn ang="0">
                    <a:pos x="39" y="1098"/>
                  </a:cxn>
                  <a:cxn ang="0">
                    <a:pos x="23" y="1099"/>
                  </a:cxn>
                  <a:cxn ang="0">
                    <a:pos x="0" y="1103"/>
                  </a:cxn>
                  <a:cxn ang="0">
                    <a:pos x="646" y="611"/>
                  </a:cxn>
                  <a:cxn ang="0">
                    <a:pos x="473" y="207"/>
                  </a:cxn>
                  <a:cxn ang="0">
                    <a:pos x="300" y="611"/>
                  </a:cxn>
                  <a:cxn ang="0">
                    <a:pos x="646" y="611"/>
                  </a:cxn>
                </a:cxnLst>
                <a:rect l="0" t="0" r="r" b="b"/>
                <a:pathLst>
                  <a:path w="1001" h="1103">
                    <a:moveTo>
                      <a:pt x="0" y="1103"/>
                    </a:moveTo>
                    <a:lnTo>
                      <a:pt x="493" y="0"/>
                    </a:lnTo>
                    <a:lnTo>
                      <a:pt x="528" y="0"/>
                    </a:lnTo>
                    <a:lnTo>
                      <a:pt x="1001" y="1103"/>
                    </a:lnTo>
                    <a:lnTo>
                      <a:pt x="968" y="1100"/>
                    </a:lnTo>
                    <a:lnTo>
                      <a:pt x="959" y="1100"/>
                    </a:lnTo>
                    <a:lnTo>
                      <a:pt x="954" y="1100"/>
                    </a:lnTo>
                    <a:lnTo>
                      <a:pt x="945" y="1099"/>
                    </a:lnTo>
                    <a:lnTo>
                      <a:pt x="920" y="1098"/>
                    </a:lnTo>
                    <a:lnTo>
                      <a:pt x="894" y="1098"/>
                    </a:lnTo>
                    <a:lnTo>
                      <a:pt x="871" y="1099"/>
                    </a:lnTo>
                    <a:lnTo>
                      <a:pt x="836" y="1103"/>
                    </a:lnTo>
                    <a:lnTo>
                      <a:pt x="820" y="1057"/>
                    </a:lnTo>
                    <a:lnTo>
                      <a:pt x="805" y="1016"/>
                    </a:lnTo>
                    <a:lnTo>
                      <a:pt x="794" y="983"/>
                    </a:lnTo>
                    <a:lnTo>
                      <a:pt x="784" y="957"/>
                    </a:lnTo>
                    <a:lnTo>
                      <a:pt x="778" y="940"/>
                    </a:lnTo>
                    <a:lnTo>
                      <a:pt x="771" y="922"/>
                    </a:lnTo>
                    <a:lnTo>
                      <a:pt x="763" y="902"/>
                    </a:lnTo>
                    <a:lnTo>
                      <a:pt x="753" y="879"/>
                    </a:lnTo>
                    <a:lnTo>
                      <a:pt x="744" y="855"/>
                    </a:lnTo>
                    <a:lnTo>
                      <a:pt x="734" y="831"/>
                    </a:lnTo>
                    <a:lnTo>
                      <a:pt x="725" y="805"/>
                    </a:lnTo>
                    <a:lnTo>
                      <a:pt x="714" y="780"/>
                    </a:lnTo>
                    <a:lnTo>
                      <a:pt x="705" y="754"/>
                    </a:lnTo>
                    <a:lnTo>
                      <a:pt x="693" y="729"/>
                    </a:lnTo>
                    <a:lnTo>
                      <a:pt x="682" y="702"/>
                    </a:lnTo>
                    <a:lnTo>
                      <a:pt x="671" y="676"/>
                    </a:lnTo>
                    <a:lnTo>
                      <a:pt x="270" y="676"/>
                    </a:lnTo>
                    <a:lnTo>
                      <a:pt x="231" y="775"/>
                    </a:lnTo>
                    <a:lnTo>
                      <a:pt x="183" y="900"/>
                    </a:lnTo>
                    <a:lnTo>
                      <a:pt x="148" y="998"/>
                    </a:lnTo>
                    <a:lnTo>
                      <a:pt x="115" y="1103"/>
                    </a:lnTo>
                    <a:lnTo>
                      <a:pt x="90" y="1100"/>
                    </a:lnTo>
                    <a:lnTo>
                      <a:pt x="81" y="1100"/>
                    </a:lnTo>
                    <a:lnTo>
                      <a:pt x="75" y="1099"/>
                    </a:lnTo>
                    <a:lnTo>
                      <a:pt x="56" y="1098"/>
                    </a:lnTo>
                    <a:lnTo>
                      <a:pt x="39" y="1098"/>
                    </a:lnTo>
                    <a:lnTo>
                      <a:pt x="23" y="1099"/>
                    </a:lnTo>
                    <a:lnTo>
                      <a:pt x="0" y="1103"/>
                    </a:lnTo>
                    <a:close/>
                    <a:moveTo>
                      <a:pt x="646" y="611"/>
                    </a:moveTo>
                    <a:lnTo>
                      <a:pt x="473" y="207"/>
                    </a:lnTo>
                    <a:lnTo>
                      <a:pt x="300" y="611"/>
                    </a:lnTo>
                    <a:lnTo>
                      <a:pt x="646" y="6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7"/>
              <p:cNvSpPr>
                <a:spLocks/>
              </p:cNvSpPr>
              <p:nvPr userDrawn="1"/>
            </p:nvSpPr>
            <p:spPr bwMode="auto">
              <a:xfrm>
                <a:off x="7611518" y="1426547"/>
                <a:ext cx="57149" cy="77685"/>
              </a:xfrm>
              <a:custGeom>
                <a:avLst/>
                <a:gdLst/>
                <a:ahLst/>
                <a:cxnLst>
                  <a:cxn ang="0">
                    <a:pos x="509" y="937"/>
                  </a:cxn>
                  <a:cxn ang="0">
                    <a:pos x="164" y="535"/>
                  </a:cxn>
                  <a:cxn ang="0">
                    <a:pos x="160" y="531"/>
                  </a:cxn>
                  <a:cxn ang="0">
                    <a:pos x="154" y="528"/>
                  </a:cxn>
                  <a:cxn ang="0">
                    <a:pos x="149" y="527"/>
                  </a:cxn>
                  <a:cxn ang="0">
                    <a:pos x="143" y="526"/>
                  </a:cxn>
                  <a:cxn ang="0">
                    <a:pos x="142" y="527"/>
                  </a:cxn>
                  <a:cxn ang="0">
                    <a:pos x="141" y="527"/>
                  </a:cxn>
                  <a:cxn ang="0">
                    <a:pos x="138" y="528"/>
                  </a:cxn>
                  <a:cxn ang="0">
                    <a:pos x="137" y="531"/>
                  </a:cxn>
                  <a:cxn ang="0">
                    <a:pos x="137" y="1081"/>
                  </a:cxn>
                  <a:cxn ang="0">
                    <a:pos x="110" y="1078"/>
                  </a:cxn>
                  <a:cxn ang="0">
                    <a:pos x="98" y="1078"/>
                  </a:cxn>
                  <a:cxn ang="0">
                    <a:pos x="90" y="1077"/>
                  </a:cxn>
                  <a:cxn ang="0">
                    <a:pos x="69" y="1076"/>
                  </a:cxn>
                  <a:cxn ang="0">
                    <a:pos x="37" y="1077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39" y="4"/>
                  </a:cxn>
                  <a:cxn ang="0">
                    <a:pos x="69" y="5"/>
                  </a:cxn>
                  <a:cxn ang="0">
                    <a:pos x="95" y="4"/>
                  </a:cxn>
                  <a:cxn ang="0">
                    <a:pos x="137" y="0"/>
                  </a:cxn>
                  <a:cxn ang="0">
                    <a:pos x="137" y="489"/>
                  </a:cxn>
                  <a:cxn ang="0">
                    <a:pos x="142" y="491"/>
                  </a:cxn>
                  <a:cxn ang="0">
                    <a:pos x="145" y="492"/>
                  </a:cxn>
                  <a:cxn ang="0">
                    <a:pos x="151" y="491"/>
                  </a:cxn>
                  <a:cxn ang="0">
                    <a:pos x="160" y="489"/>
                  </a:cxn>
                  <a:cxn ang="0">
                    <a:pos x="168" y="485"/>
                  </a:cxn>
                  <a:cxn ang="0">
                    <a:pos x="178" y="480"/>
                  </a:cxn>
                  <a:cxn ang="0">
                    <a:pos x="184" y="473"/>
                  </a:cxn>
                  <a:cxn ang="0">
                    <a:pos x="192" y="467"/>
                  </a:cxn>
                  <a:cxn ang="0">
                    <a:pos x="201" y="459"/>
                  </a:cxn>
                  <a:cxn ang="0">
                    <a:pos x="210" y="451"/>
                  </a:cxn>
                  <a:cxn ang="0">
                    <a:pos x="221" y="440"/>
                  </a:cxn>
                  <a:cxn ang="0">
                    <a:pos x="234" y="430"/>
                  </a:cxn>
                  <a:cxn ang="0">
                    <a:pos x="247" y="417"/>
                  </a:cxn>
                  <a:cxn ang="0">
                    <a:pos x="261" y="402"/>
                  </a:cxn>
                  <a:cxn ang="0">
                    <a:pos x="650" y="0"/>
                  </a:cxn>
                  <a:cxn ang="0">
                    <a:pos x="685" y="4"/>
                  </a:cxn>
                  <a:cxn ang="0">
                    <a:pos x="712" y="5"/>
                  </a:cxn>
                  <a:cxn ang="0">
                    <a:pos x="736" y="4"/>
                  </a:cxn>
                  <a:cxn ang="0">
                    <a:pos x="773" y="0"/>
                  </a:cxn>
                  <a:cxn ang="0">
                    <a:pos x="416" y="346"/>
                  </a:cxn>
                  <a:cxn ang="0">
                    <a:pos x="283" y="481"/>
                  </a:cxn>
                  <a:cxn ang="0">
                    <a:pos x="414" y="632"/>
                  </a:cxn>
                  <a:cxn ang="0">
                    <a:pos x="569" y="803"/>
                  </a:cxn>
                  <a:cxn ang="0">
                    <a:pos x="665" y="916"/>
                  </a:cxn>
                  <a:cxn ang="0">
                    <a:pos x="791" y="1074"/>
                  </a:cxn>
                  <a:cxn ang="0">
                    <a:pos x="791" y="1081"/>
                  </a:cxn>
                  <a:cxn ang="0">
                    <a:pos x="758" y="1078"/>
                  </a:cxn>
                  <a:cxn ang="0">
                    <a:pos x="748" y="1078"/>
                  </a:cxn>
                  <a:cxn ang="0">
                    <a:pos x="741" y="1078"/>
                  </a:cxn>
                  <a:cxn ang="0">
                    <a:pos x="733" y="1077"/>
                  </a:cxn>
                  <a:cxn ang="0">
                    <a:pos x="706" y="1076"/>
                  </a:cxn>
                  <a:cxn ang="0">
                    <a:pos x="665" y="1077"/>
                  </a:cxn>
                  <a:cxn ang="0">
                    <a:pos x="618" y="1081"/>
                  </a:cxn>
                  <a:cxn ang="0">
                    <a:pos x="588" y="1039"/>
                  </a:cxn>
                  <a:cxn ang="0">
                    <a:pos x="560" y="1002"/>
                  </a:cxn>
                  <a:cxn ang="0">
                    <a:pos x="534" y="968"/>
                  </a:cxn>
                  <a:cxn ang="0">
                    <a:pos x="509" y="937"/>
                  </a:cxn>
                </a:cxnLst>
                <a:rect l="0" t="0" r="r" b="b"/>
                <a:pathLst>
                  <a:path w="791" h="1081">
                    <a:moveTo>
                      <a:pt x="509" y="937"/>
                    </a:moveTo>
                    <a:lnTo>
                      <a:pt x="164" y="535"/>
                    </a:lnTo>
                    <a:lnTo>
                      <a:pt x="160" y="531"/>
                    </a:lnTo>
                    <a:lnTo>
                      <a:pt x="154" y="528"/>
                    </a:lnTo>
                    <a:lnTo>
                      <a:pt x="149" y="527"/>
                    </a:lnTo>
                    <a:lnTo>
                      <a:pt x="143" y="526"/>
                    </a:lnTo>
                    <a:lnTo>
                      <a:pt x="142" y="527"/>
                    </a:lnTo>
                    <a:lnTo>
                      <a:pt x="141" y="527"/>
                    </a:lnTo>
                    <a:lnTo>
                      <a:pt x="138" y="528"/>
                    </a:lnTo>
                    <a:lnTo>
                      <a:pt x="137" y="531"/>
                    </a:lnTo>
                    <a:lnTo>
                      <a:pt x="137" y="1081"/>
                    </a:lnTo>
                    <a:lnTo>
                      <a:pt x="110" y="1078"/>
                    </a:lnTo>
                    <a:lnTo>
                      <a:pt x="98" y="1078"/>
                    </a:lnTo>
                    <a:lnTo>
                      <a:pt x="90" y="1077"/>
                    </a:lnTo>
                    <a:lnTo>
                      <a:pt x="69" y="1076"/>
                    </a:lnTo>
                    <a:lnTo>
                      <a:pt x="37" y="1077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39" y="4"/>
                    </a:lnTo>
                    <a:lnTo>
                      <a:pt x="69" y="5"/>
                    </a:lnTo>
                    <a:lnTo>
                      <a:pt x="95" y="4"/>
                    </a:lnTo>
                    <a:lnTo>
                      <a:pt x="137" y="0"/>
                    </a:lnTo>
                    <a:lnTo>
                      <a:pt x="137" y="489"/>
                    </a:lnTo>
                    <a:lnTo>
                      <a:pt x="142" y="491"/>
                    </a:lnTo>
                    <a:lnTo>
                      <a:pt x="145" y="492"/>
                    </a:lnTo>
                    <a:lnTo>
                      <a:pt x="151" y="491"/>
                    </a:lnTo>
                    <a:lnTo>
                      <a:pt x="160" y="489"/>
                    </a:lnTo>
                    <a:lnTo>
                      <a:pt x="168" y="485"/>
                    </a:lnTo>
                    <a:lnTo>
                      <a:pt x="178" y="480"/>
                    </a:lnTo>
                    <a:lnTo>
                      <a:pt x="184" y="473"/>
                    </a:lnTo>
                    <a:lnTo>
                      <a:pt x="192" y="467"/>
                    </a:lnTo>
                    <a:lnTo>
                      <a:pt x="201" y="459"/>
                    </a:lnTo>
                    <a:lnTo>
                      <a:pt x="210" y="451"/>
                    </a:lnTo>
                    <a:lnTo>
                      <a:pt x="221" y="440"/>
                    </a:lnTo>
                    <a:lnTo>
                      <a:pt x="234" y="430"/>
                    </a:lnTo>
                    <a:lnTo>
                      <a:pt x="247" y="417"/>
                    </a:lnTo>
                    <a:lnTo>
                      <a:pt x="261" y="402"/>
                    </a:lnTo>
                    <a:lnTo>
                      <a:pt x="650" y="0"/>
                    </a:lnTo>
                    <a:lnTo>
                      <a:pt x="685" y="4"/>
                    </a:lnTo>
                    <a:lnTo>
                      <a:pt x="712" y="5"/>
                    </a:lnTo>
                    <a:lnTo>
                      <a:pt x="736" y="4"/>
                    </a:lnTo>
                    <a:lnTo>
                      <a:pt x="773" y="0"/>
                    </a:lnTo>
                    <a:lnTo>
                      <a:pt x="416" y="346"/>
                    </a:lnTo>
                    <a:lnTo>
                      <a:pt x="283" y="481"/>
                    </a:lnTo>
                    <a:lnTo>
                      <a:pt x="414" y="632"/>
                    </a:lnTo>
                    <a:lnTo>
                      <a:pt x="569" y="803"/>
                    </a:lnTo>
                    <a:lnTo>
                      <a:pt x="665" y="916"/>
                    </a:lnTo>
                    <a:lnTo>
                      <a:pt x="791" y="1074"/>
                    </a:lnTo>
                    <a:lnTo>
                      <a:pt x="791" y="1081"/>
                    </a:lnTo>
                    <a:lnTo>
                      <a:pt x="758" y="1078"/>
                    </a:lnTo>
                    <a:lnTo>
                      <a:pt x="748" y="1078"/>
                    </a:lnTo>
                    <a:lnTo>
                      <a:pt x="741" y="1078"/>
                    </a:lnTo>
                    <a:lnTo>
                      <a:pt x="733" y="1077"/>
                    </a:lnTo>
                    <a:lnTo>
                      <a:pt x="706" y="1076"/>
                    </a:lnTo>
                    <a:lnTo>
                      <a:pt x="665" y="1077"/>
                    </a:lnTo>
                    <a:lnTo>
                      <a:pt x="618" y="1081"/>
                    </a:lnTo>
                    <a:lnTo>
                      <a:pt x="588" y="1039"/>
                    </a:lnTo>
                    <a:lnTo>
                      <a:pt x="560" y="1002"/>
                    </a:lnTo>
                    <a:lnTo>
                      <a:pt x="534" y="968"/>
                    </a:lnTo>
                    <a:lnTo>
                      <a:pt x="509" y="93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18"/>
              <p:cNvSpPr>
                <a:spLocks/>
              </p:cNvSpPr>
              <p:nvPr userDrawn="1"/>
            </p:nvSpPr>
            <p:spPr bwMode="auto">
              <a:xfrm>
                <a:off x="7522619" y="1426547"/>
                <a:ext cx="68262" cy="77685"/>
              </a:xfrm>
              <a:custGeom>
                <a:avLst/>
                <a:gdLst/>
                <a:ahLst/>
                <a:cxnLst>
                  <a:cxn ang="0">
                    <a:pos x="786" y="218"/>
                  </a:cxn>
                  <a:cxn ang="0">
                    <a:pos x="128" y="985"/>
                  </a:cxn>
                  <a:cxn ang="0">
                    <a:pos x="105" y="1011"/>
                  </a:cxn>
                  <a:cxn ang="0">
                    <a:pos x="83" y="1037"/>
                  </a:cxn>
                  <a:cxn ang="0">
                    <a:pos x="64" y="1060"/>
                  </a:cxn>
                  <a:cxn ang="0">
                    <a:pos x="48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4" y="4"/>
                  </a:cxn>
                  <a:cxn ang="0">
                    <a:pos x="45" y="5"/>
                  </a:cxn>
                  <a:cxn ang="0">
                    <a:pos x="68" y="5"/>
                  </a:cxn>
                  <a:cxn ang="0">
                    <a:pos x="138" y="0"/>
                  </a:cxn>
                  <a:cxn ang="0">
                    <a:pos x="138" y="826"/>
                  </a:cxn>
                  <a:cxn ang="0">
                    <a:pos x="154" y="826"/>
                  </a:cxn>
                  <a:cxn ang="0">
                    <a:pos x="871" y="0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22" y="1078"/>
                  </a:cxn>
                  <a:cxn ang="0">
                    <a:pos x="903" y="1077"/>
                  </a:cxn>
                  <a:cxn ang="0">
                    <a:pos x="887" y="1076"/>
                  </a:cxn>
                  <a:cxn ang="0">
                    <a:pos x="871" y="1076"/>
                  </a:cxn>
                  <a:cxn ang="0">
                    <a:pos x="858" y="1076"/>
                  </a:cxn>
                  <a:cxn ang="0">
                    <a:pos x="842" y="1077"/>
                  </a:cxn>
                  <a:cxn ang="0">
                    <a:pos x="823" y="1078"/>
                  </a:cxn>
                  <a:cxn ang="0">
                    <a:pos x="802" y="1081"/>
                  </a:cxn>
                  <a:cxn ang="0">
                    <a:pos x="802" y="218"/>
                  </a:cxn>
                  <a:cxn ang="0">
                    <a:pos x="786" y="218"/>
                  </a:cxn>
                </a:cxnLst>
                <a:rect l="0" t="0" r="r" b="b"/>
                <a:pathLst>
                  <a:path w="942" h="1081">
                    <a:moveTo>
                      <a:pt x="786" y="218"/>
                    </a:moveTo>
                    <a:lnTo>
                      <a:pt x="128" y="985"/>
                    </a:lnTo>
                    <a:lnTo>
                      <a:pt x="105" y="1011"/>
                    </a:lnTo>
                    <a:lnTo>
                      <a:pt x="83" y="1037"/>
                    </a:lnTo>
                    <a:lnTo>
                      <a:pt x="64" y="1060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4" y="4"/>
                    </a:lnTo>
                    <a:lnTo>
                      <a:pt x="45" y="5"/>
                    </a:lnTo>
                    <a:lnTo>
                      <a:pt x="68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4" y="826"/>
                    </a:lnTo>
                    <a:lnTo>
                      <a:pt x="871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2" y="1078"/>
                    </a:lnTo>
                    <a:lnTo>
                      <a:pt x="903" y="1077"/>
                    </a:lnTo>
                    <a:lnTo>
                      <a:pt x="887" y="1076"/>
                    </a:lnTo>
                    <a:lnTo>
                      <a:pt x="871" y="1076"/>
                    </a:lnTo>
                    <a:lnTo>
                      <a:pt x="858" y="1076"/>
                    </a:lnTo>
                    <a:lnTo>
                      <a:pt x="842" y="1077"/>
                    </a:lnTo>
                    <a:lnTo>
                      <a:pt x="823" y="1078"/>
                    </a:lnTo>
                    <a:lnTo>
                      <a:pt x="802" y="1081"/>
                    </a:lnTo>
                    <a:lnTo>
                      <a:pt x="802" y="218"/>
                    </a:lnTo>
                    <a:lnTo>
                      <a:pt x="786" y="21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19"/>
              <p:cNvSpPr>
                <a:spLocks noEditPoints="1"/>
              </p:cNvSpPr>
              <p:nvPr userDrawn="1"/>
            </p:nvSpPr>
            <p:spPr bwMode="auto">
              <a:xfrm>
                <a:off x="7417845" y="1426547"/>
                <a:ext cx="90487" cy="77685"/>
              </a:xfrm>
              <a:custGeom>
                <a:avLst/>
                <a:gdLst/>
                <a:ahLst/>
                <a:cxnLst>
                  <a:cxn ang="0">
                    <a:pos x="494" y="139"/>
                  </a:cxn>
                  <a:cxn ang="0">
                    <a:pos x="390" y="165"/>
                  </a:cxn>
                  <a:cxn ang="0">
                    <a:pos x="303" y="213"/>
                  </a:cxn>
                  <a:cxn ang="0">
                    <a:pos x="239" y="277"/>
                  </a:cxn>
                  <a:cxn ang="0">
                    <a:pos x="191" y="358"/>
                  </a:cxn>
                  <a:cxn ang="0">
                    <a:pos x="161" y="452"/>
                  </a:cxn>
                  <a:cxn ang="0">
                    <a:pos x="155" y="560"/>
                  </a:cxn>
                  <a:cxn ang="0">
                    <a:pos x="184" y="688"/>
                  </a:cxn>
                  <a:cxn ang="0">
                    <a:pos x="249" y="797"/>
                  </a:cxn>
                  <a:cxn ang="0">
                    <a:pos x="350" y="878"/>
                  </a:cxn>
                  <a:cxn ang="0">
                    <a:pos x="478" y="922"/>
                  </a:cxn>
                  <a:cxn ang="0">
                    <a:pos x="565" y="0"/>
                  </a:cxn>
                  <a:cxn ang="0">
                    <a:pos x="654" y="5"/>
                  </a:cxn>
                  <a:cxn ang="0">
                    <a:pos x="746" y="84"/>
                  </a:cxn>
                  <a:cxn ang="0">
                    <a:pos x="938" y="116"/>
                  </a:cxn>
                  <a:cxn ang="0">
                    <a:pos x="1035" y="156"/>
                  </a:cxn>
                  <a:cxn ang="0">
                    <a:pos x="1118" y="209"/>
                  </a:cxn>
                  <a:cxn ang="0">
                    <a:pos x="1173" y="263"/>
                  </a:cxn>
                  <a:cxn ang="0">
                    <a:pos x="1229" y="352"/>
                  </a:cxn>
                  <a:cxn ang="0">
                    <a:pos x="1255" y="423"/>
                  </a:cxn>
                  <a:cxn ang="0">
                    <a:pos x="1267" y="501"/>
                  </a:cxn>
                  <a:cxn ang="0">
                    <a:pos x="1263" y="602"/>
                  </a:cxn>
                  <a:cxn ang="0">
                    <a:pos x="1230" y="710"/>
                  </a:cxn>
                  <a:cxn ang="0">
                    <a:pos x="1169" y="805"/>
                  </a:cxn>
                  <a:cxn ang="0">
                    <a:pos x="1081" y="886"/>
                  </a:cxn>
                  <a:cxn ang="0">
                    <a:pos x="965" y="945"/>
                  </a:cxn>
                  <a:cxn ang="0">
                    <a:pos x="828" y="978"/>
                  </a:cxn>
                  <a:cxn ang="0">
                    <a:pos x="703" y="1081"/>
                  </a:cxn>
                  <a:cxn ang="0">
                    <a:pos x="612" y="1076"/>
                  </a:cxn>
                  <a:cxn ang="0">
                    <a:pos x="521" y="986"/>
                  </a:cxn>
                  <a:cxn ang="0">
                    <a:pos x="365" y="965"/>
                  </a:cxn>
                  <a:cxn ang="0">
                    <a:pos x="279" y="935"/>
                  </a:cxn>
                  <a:cxn ang="0">
                    <a:pos x="175" y="877"/>
                  </a:cxn>
                  <a:cxn ang="0">
                    <a:pos x="116" y="825"/>
                  </a:cxn>
                  <a:cxn ang="0">
                    <a:pos x="67" y="764"/>
                  </a:cxn>
                  <a:cxn ang="0">
                    <a:pos x="32" y="696"/>
                  </a:cxn>
                  <a:cxn ang="0">
                    <a:pos x="10" y="625"/>
                  </a:cxn>
                  <a:cxn ang="0">
                    <a:pos x="1" y="501"/>
                  </a:cxn>
                  <a:cxn ang="0">
                    <a:pos x="16" y="410"/>
                  </a:cxn>
                  <a:cxn ang="0">
                    <a:pos x="44" y="339"/>
                  </a:cxn>
                  <a:cxn ang="0">
                    <a:pos x="84" y="276"/>
                  </a:cxn>
                  <a:cxn ang="0">
                    <a:pos x="136" y="220"/>
                  </a:cxn>
                  <a:cxn ang="0">
                    <a:pos x="201" y="173"/>
                  </a:cxn>
                  <a:cxn ang="0">
                    <a:pos x="310" y="121"/>
                  </a:cxn>
                  <a:cxn ang="0">
                    <a:pos x="479" y="87"/>
                  </a:cxn>
                  <a:cxn ang="0">
                    <a:pos x="1112" y="493"/>
                  </a:cxn>
                  <a:cxn ang="0">
                    <a:pos x="1092" y="399"/>
                  </a:cxn>
                  <a:cxn ang="0">
                    <a:pos x="1052" y="313"/>
                  </a:cxn>
                  <a:cxn ang="0">
                    <a:pos x="993" y="241"/>
                  </a:cxn>
                  <a:cxn ang="0">
                    <a:pos x="913" y="185"/>
                  </a:cxn>
                  <a:cxn ang="0">
                    <a:pos x="816" y="147"/>
                  </a:cxn>
                  <a:cxn ang="0">
                    <a:pos x="703" y="136"/>
                  </a:cxn>
                  <a:cxn ang="0">
                    <a:pos x="817" y="917"/>
                  </a:cxn>
                  <a:cxn ang="0">
                    <a:pos x="940" y="864"/>
                  </a:cxn>
                  <a:cxn ang="0">
                    <a:pos x="1033" y="778"/>
                  </a:cxn>
                  <a:cxn ang="0">
                    <a:pos x="1092" y="664"/>
                  </a:cxn>
                  <a:cxn ang="0">
                    <a:pos x="1113" y="533"/>
                  </a:cxn>
                </a:cxnLst>
                <a:rect l="0" t="0" r="r" b="b"/>
                <a:pathLst>
                  <a:path w="1268" h="1081">
                    <a:moveTo>
                      <a:pt x="565" y="930"/>
                    </a:moveTo>
                    <a:lnTo>
                      <a:pt x="565" y="136"/>
                    </a:lnTo>
                    <a:lnTo>
                      <a:pt x="541" y="136"/>
                    </a:lnTo>
                    <a:lnTo>
                      <a:pt x="517" y="137"/>
                    </a:lnTo>
                    <a:lnTo>
                      <a:pt x="494" y="139"/>
                    </a:lnTo>
                    <a:lnTo>
                      <a:pt x="472" y="143"/>
                    </a:lnTo>
                    <a:lnTo>
                      <a:pt x="451" y="146"/>
                    </a:lnTo>
                    <a:lnTo>
                      <a:pt x="429" y="152"/>
                    </a:lnTo>
                    <a:lnTo>
                      <a:pt x="409" y="158"/>
                    </a:lnTo>
                    <a:lnTo>
                      <a:pt x="390" y="165"/>
                    </a:lnTo>
                    <a:lnTo>
                      <a:pt x="371" y="174"/>
                    </a:lnTo>
                    <a:lnTo>
                      <a:pt x="352" y="182"/>
                    </a:lnTo>
                    <a:lnTo>
                      <a:pt x="335" y="192"/>
                    </a:lnTo>
                    <a:lnTo>
                      <a:pt x="319" y="202"/>
                    </a:lnTo>
                    <a:lnTo>
                      <a:pt x="303" y="213"/>
                    </a:lnTo>
                    <a:lnTo>
                      <a:pt x="288" y="224"/>
                    </a:lnTo>
                    <a:lnTo>
                      <a:pt x="275" y="237"/>
                    </a:lnTo>
                    <a:lnTo>
                      <a:pt x="262" y="249"/>
                    </a:lnTo>
                    <a:lnTo>
                      <a:pt x="250" y="263"/>
                    </a:lnTo>
                    <a:lnTo>
                      <a:pt x="239" y="277"/>
                    </a:lnTo>
                    <a:lnTo>
                      <a:pt x="227" y="292"/>
                    </a:lnTo>
                    <a:lnTo>
                      <a:pt x="217" y="308"/>
                    </a:lnTo>
                    <a:lnTo>
                      <a:pt x="208" y="324"/>
                    </a:lnTo>
                    <a:lnTo>
                      <a:pt x="198" y="341"/>
                    </a:lnTo>
                    <a:lnTo>
                      <a:pt x="191" y="358"/>
                    </a:lnTo>
                    <a:lnTo>
                      <a:pt x="184" y="376"/>
                    </a:lnTo>
                    <a:lnTo>
                      <a:pt x="176" y="395"/>
                    </a:lnTo>
                    <a:lnTo>
                      <a:pt x="171" y="413"/>
                    </a:lnTo>
                    <a:lnTo>
                      <a:pt x="166" y="432"/>
                    </a:lnTo>
                    <a:lnTo>
                      <a:pt x="161" y="452"/>
                    </a:lnTo>
                    <a:lnTo>
                      <a:pt x="158" y="472"/>
                    </a:lnTo>
                    <a:lnTo>
                      <a:pt x="156" y="492"/>
                    </a:lnTo>
                    <a:lnTo>
                      <a:pt x="155" y="513"/>
                    </a:lnTo>
                    <a:lnTo>
                      <a:pt x="155" y="533"/>
                    </a:lnTo>
                    <a:lnTo>
                      <a:pt x="155" y="560"/>
                    </a:lnTo>
                    <a:lnTo>
                      <a:pt x="158" y="587"/>
                    </a:lnTo>
                    <a:lnTo>
                      <a:pt x="161" y="613"/>
                    </a:lnTo>
                    <a:lnTo>
                      <a:pt x="168" y="639"/>
                    </a:lnTo>
                    <a:lnTo>
                      <a:pt x="174" y="663"/>
                    </a:lnTo>
                    <a:lnTo>
                      <a:pt x="184" y="688"/>
                    </a:lnTo>
                    <a:lnTo>
                      <a:pt x="193" y="711"/>
                    </a:lnTo>
                    <a:lnTo>
                      <a:pt x="206" y="734"/>
                    </a:lnTo>
                    <a:lnTo>
                      <a:pt x="219" y="757"/>
                    </a:lnTo>
                    <a:lnTo>
                      <a:pt x="233" y="777"/>
                    </a:lnTo>
                    <a:lnTo>
                      <a:pt x="249" y="797"/>
                    </a:lnTo>
                    <a:lnTo>
                      <a:pt x="266" y="815"/>
                    </a:lnTo>
                    <a:lnTo>
                      <a:pt x="285" y="833"/>
                    </a:lnTo>
                    <a:lnTo>
                      <a:pt x="305" y="849"/>
                    </a:lnTo>
                    <a:lnTo>
                      <a:pt x="327" y="864"/>
                    </a:lnTo>
                    <a:lnTo>
                      <a:pt x="350" y="878"/>
                    </a:lnTo>
                    <a:lnTo>
                      <a:pt x="374" y="890"/>
                    </a:lnTo>
                    <a:lnTo>
                      <a:pt x="399" y="901"/>
                    </a:lnTo>
                    <a:lnTo>
                      <a:pt x="424" y="909"/>
                    </a:lnTo>
                    <a:lnTo>
                      <a:pt x="451" y="917"/>
                    </a:lnTo>
                    <a:lnTo>
                      <a:pt x="478" y="922"/>
                    </a:lnTo>
                    <a:lnTo>
                      <a:pt x="507" y="926"/>
                    </a:lnTo>
                    <a:lnTo>
                      <a:pt x="535" y="930"/>
                    </a:lnTo>
                    <a:lnTo>
                      <a:pt x="565" y="930"/>
                    </a:lnTo>
                    <a:close/>
                    <a:moveTo>
                      <a:pt x="565" y="83"/>
                    </a:moveTo>
                    <a:lnTo>
                      <a:pt x="565" y="0"/>
                    </a:lnTo>
                    <a:lnTo>
                      <a:pt x="577" y="2"/>
                    </a:lnTo>
                    <a:lnTo>
                      <a:pt x="591" y="4"/>
                    </a:lnTo>
                    <a:lnTo>
                      <a:pt x="610" y="5"/>
                    </a:lnTo>
                    <a:lnTo>
                      <a:pt x="633" y="5"/>
                    </a:lnTo>
                    <a:lnTo>
                      <a:pt x="654" y="5"/>
                    </a:lnTo>
                    <a:lnTo>
                      <a:pt x="673" y="4"/>
                    </a:lnTo>
                    <a:lnTo>
                      <a:pt x="690" y="2"/>
                    </a:lnTo>
                    <a:lnTo>
                      <a:pt x="703" y="0"/>
                    </a:lnTo>
                    <a:lnTo>
                      <a:pt x="703" y="83"/>
                    </a:lnTo>
                    <a:lnTo>
                      <a:pt x="746" y="84"/>
                    </a:lnTo>
                    <a:lnTo>
                      <a:pt x="787" y="87"/>
                    </a:lnTo>
                    <a:lnTo>
                      <a:pt x="828" y="91"/>
                    </a:lnTo>
                    <a:lnTo>
                      <a:pt x="866" y="97"/>
                    </a:lnTo>
                    <a:lnTo>
                      <a:pt x="903" y="106"/>
                    </a:lnTo>
                    <a:lnTo>
                      <a:pt x="938" y="116"/>
                    </a:lnTo>
                    <a:lnTo>
                      <a:pt x="956" y="121"/>
                    </a:lnTo>
                    <a:lnTo>
                      <a:pt x="973" y="127"/>
                    </a:lnTo>
                    <a:lnTo>
                      <a:pt x="989" y="135"/>
                    </a:lnTo>
                    <a:lnTo>
                      <a:pt x="1005" y="141"/>
                    </a:lnTo>
                    <a:lnTo>
                      <a:pt x="1035" y="156"/>
                    </a:lnTo>
                    <a:lnTo>
                      <a:pt x="1065" y="173"/>
                    </a:lnTo>
                    <a:lnTo>
                      <a:pt x="1079" y="181"/>
                    </a:lnTo>
                    <a:lnTo>
                      <a:pt x="1092" y="190"/>
                    </a:lnTo>
                    <a:lnTo>
                      <a:pt x="1105" y="199"/>
                    </a:lnTo>
                    <a:lnTo>
                      <a:pt x="1118" y="209"/>
                    </a:lnTo>
                    <a:lnTo>
                      <a:pt x="1130" y="220"/>
                    </a:lnTo>
                    <a:lnTo>
                      <a:pt x="1141" y="230"/>
                    </a:lnTo>
                    <a:lnTo>
                      <a:pt x="1152" y="241"/>
                    </a:lnTo>
                    <a:lnTo>
                      <a:pt x="1162" y="251"/>
                    </a:lnTo>
                    <a:lnTo>
                      <a:pt x="1173" y="263"/>
                    </a:lnTo>
                    <a:lnTo>
                      <a:pt x="1183" y="275"/>
                    </a:lnTo>
                    <a:lnTo>
                      <a:pt x="1191" y="286"/>
                    </a:lnTo>
                    <a:lnTo>
                      <a:pt x="1201" y="299"/>
                    </a:lnTo>
                    <a:lnTo>
                      <a:pt x="1215" y="326"/>
                    </a:lnTo>
                    <a:lnTo>
                      <a:pt x="1229" y="352"/>
                    </a:lnTo>
                    <a:lnTo>
                      <a:pt x="1235" y="366"/>
                    </a:lnTo>
                    <a:lnTo>
                      <a:pt x="1241" y="380"/>
                    </a:lnTo>
                    <a:lnTo>
                      <a:pt x="1246" y="395"/>
                    </a:lnTo>
                    <a:lnTo>
                      <a:pt x="1250" y="408"/>
                    </a:lnTo>
                    <a:lnTo>
                      <a:pt x="1255" y="423"/>
                    </a:lnTo>
                    <a:lnTo>
                      <a:pt x="1258" y="438"/>
                    </a:lnTo>
                    <a:lnTo>
                      <a:pt x="1261" y="453"/>
                    </a:lnTo>
                    <a:lnTo>
                      <a:pt x="1264" y="469"/>
                    </a:lnTo>
                    <a:lnTo>
                      <a:pt x="1265" y="485"/>
                    </a:lnTo>
                    <a:lnTo>
                      <a:pt x="1267" y="501"/>
                    </a:lnTo>
                    <a:lnTo>
                      <a:pt x="1268" y="517"/>
                    </a:lnTo>
                    <a:lnTo>
                      <a:pt x="1268" y="533"/>
                    </a:lnTo>
                    <a:lnTo>
                      <a:pt x="1267" y="556"/>
                    </a:lnTo>
                    <a:lnTo>
                      <a:pt x="1265" y="578"/>
                    </a:lnTo>
                    <a:lnTo>
                      <a:pt x="1263" y="602"/>
                    </a:lnTo>
                    <a:lnTo>
                      <a:pt x="1259" y="624"/>
                    </a:lnTo>
                    <a:lnTo>
                      <a:pt x="1253" y="645"/>
                    </a:lnTo>
                    <a:lnTo>
                      <a:pt x="1246" y="667"/>
                    </a:lnTo>
                    <a:lnTo>
                      <a:pt x="1239" y="689"/>
                    </a:lnTo>
                    <a:lnTo>
                      <a:pt x="1230" y="710"/>
                    </a:lnTo>
                    <a:lnTo>
                      <a:pt x="1221" y="730"/>
                    </a:lnTo>
                    <a:lnTo>
                      <a:pt x="1209" y="750"/>
                    </a:lnTo>
                    <a:lnTo>
                      <a:pt x="1196" y="769"/>
                    </a:lnTo>
                    <a:lnTo>
                      <a:pt x="1184" y="787"/>
                    </a:lnTo>
                    <a:lnTo>
                      <a:pt x="1169" y="805"/>
                    </a:lnTo>
                    <a:lnTo>
                      <a:pt x="1153" y="822"/>
                    </a:lnTo>
                    <a:lnTo>
                      <a:pt x="1137" y="839"/>
                    </a:lnTo>
                    <a:lnTo>
                      <a:pt x="1119" y="856"/>
                    </a:lnTo>
                    <a:lnTo>
                      <a:pt x="1100" y="871"/>
                    </a:lnTo>
                    <a:lnTo>
                      <a:pt x="1081" y="886"/>
                    </a:lnTo>
                    <a:lnTo>
                      <a:pt x="1060" y="899"/>
                    </a:lnTo>
                    <a:lnTo>
                      <a:pt x="1037" y="912"/>
                    </a:lnTo>
                    <a:lnTo>
                      <a:pt x="1015" y="923"/>
                    </a:lnTo>
                    <a:lnTo>
                      <a:pt x="991" y="934"/>
                    </a:lnTo>
                    <a:lnTo>
                      <a:pt x="965" y="945"/>
                    </a:lnTo>
                    <a:lnTo>
                      <a:pt x="940" y="953"/>
                    </a:lnTo>
                    <a:lnTo>
                      <a:pt x="912" y="961"/>
                    </a:lnTo>
                    <a:lnTo>
                      <a:pt x="885" y="968"/>
                    </a:lnTo>
                    <a:lnTo>
                      <a:pt x="856" y="974"/>
                    </a:lnTo>
                    <a:lnTo>
                      <a:pt x="828" y="978"/>
                    </a:lnTo>
                    <a:lnTo>
                      <a:pt x="798" y="983"/>
                    </a:lnTo>
                    <a:lnTo>
                      <a:pt x="767" y="985"/>
                    </a:lnTo>
                    <a:lnTo>
                      <a:pt x="735" y="987"/>
                    </a:lnTo>
                    <a:lnTo>
                      <a:pt x="703" y="987"/>
                    </a:lnTo>
                    <a:lnTo>
                      <a:pt x="703" y="1081"/>
                    </a:lnTo>
                    <a:lnTo>
                      <a:pt x="690" y="1078"/>
                    </a:lnTo>
                    <a:lnTo>
                      <a:pt x="674" y="1077"/>
                    </a:lnTo>
                    <a:lnTo>
                      <a:pt x="655" y="1076"/>
                    </a:lnTo>
                    <a:lnTo>
                      <a:pt x="633" y="1076"/>
                    </a:lnTo>
                    <a:lnTo>
                      <a:pt x="612" y="1076"/>
                    </a:lnTo>
                    <a:lnTo>
                      <a:pt x="592" y="1077"/>
                    </a:lnTo>
                    <a:lnTo>
                      <a:pt x="577" y="1078"/>
                    </a:lnTo>
                    <a:lnTo>
                      <a:pt x="565" y="1081"/>
                    </a:lnTo>
                    <a:lnTo>
                      <a:pt x="565" y="987"/>
                    </a:lnTo>
                    <a:lnTo>
                      <a:pt x="521" y="986"/>
                    </a:lnTo>
                    <a:lnTo>
                      <a:pt x="480" y="984"/>
                    </a:lnTo>
                    <a:lnTo>
                      <a:pt x="440" y="978"/>
                    </a:lnTo>
                    <a:lnTo>
                      <a:pt x="402" y="972"/>
                    </a:lnTo>
                    <a:lnTo>
                      <a:pt x="383" y="969"/>
                    </a:lnTo>
                    <a:lnTo>
                      <a:pt x="365" y="965"/>
                    </a:lnTo>
                    <a:lnTo>
                      <a:pt x="347" y="959"/>
                    </a:lnTo>
                    <a:lnTo>
                      <a:pt x="329" y="954"/>
                    </a:lnTo>
                    <a:lnTo>
                      <a:pt x="312" y="948"/>
                    </a:lnTo>
                    <a:lnTo>
                      <a:pt x="295" y="941"/>
                    </a:lnTo>
                    <a:lnTo>
                      <a:pt x="279" y="935"/>
                    </a:lnTo>
                    <a:lnTo>
                      <a:pt x="262" y="928"/>
                    </a:lnTo>
                    <a:lnTo>
                      <a:pt x="231" y="912"/>
                    </a:lnTo>
                    <a:lnTo>
                      <a:pt x="203" y="895"/>
                    </a:lnTo>
                    <a:lnTo>
                      <a:pt x="189" y="886"/>
                    </a:lnTo>
                    <a:lnTo>
                      <a:pt x="175" y="877"/>
                    </a:lnTo>
                    <a:lnTo>
                      <a:pt x="162" y="867"/>
                    </a:lnTo>
                    <a:lnTo>
                      <a:pt x="150" y="856"/>
                    </a:lnTo>
                    <a:lnTo>
                      <a:pt x="138" y="846"/>
                    </a:lnTo>
                    <a:lnTo>
                      <a:pt x="126" y="835"/>
                    </a:lnTo>
                    <a:lnTo>
                      <a:pt x="116" y="825"/>
                    </a:lnTo>
                    <a:lnTo>
                      <a:pt x="105" y="813"/>
                    </a:lnTo>
                    <a:lnTo>
                      <a:pt x="95" y="801"/>
                    </a:lnTo>
                    <a:lnTo>
                      <a:pt x="85" y="788"/>
                    </a:lnTo>
                    <a:lnTo>
                      <a:pt x="76" y="777"/>
                    </a:lnTo>
                    <a:lnTo>
                      <a:pt x="67" y="764"/>
                    </a:lnTo>
                    <a:lnTo>
                      <a:pt x="59" y="750"/>
                    </a:lnTo>
                    <a:lnTo>
                      <a:pt x="51" y="738"/>
                    </a:lnTo>
                    <a:lnTo>
                      <a:pt x="44" y="724"/>
                    </a:lnTo>
                    <a:lnTo>
                      <a:pt x="37" y="710"/>
                    </a:lnTo>
                    <a:lnTo>
                      <a:pt x="32" y="696"/>
                    </a:lnTo>
                    <a:lnTo>
                      <a:pt x="26" y="682"/>
                    </a:lnTo>
                    <a:lnTo>
                      <a:pt x="21" y="669"/>
                    </a:lnTo>
                    <a:lnTo>
                      <a:pt x="17" y="654"/>
                    </a:lnTo>
                    <a:lnTo>
                      <a:pt x="13" y="640"/>
                    </a:lnTo>
                    <a:lnTo>
                      <a:pt x="10" y="625"/>
                    </a:lnTo>
                    <a:lnTo>
                      <a:pt x="7" y="610"/>
                    </a:lnTo>
                    <a:lnTo>
                      <a:pt x="5" y="595"/>
                    </a:lnTo>
                    <a:lnTo>
                      <a:pt x="1" y="565"/>
                    </a:lnTo>
                    <a:lnTo>
                      <a:pt x="0" y="533"/>
                    </a:lnTo>
                    <a:lnTo>
                      <a:pt x="1" y="501"/>
                    </a:lnTo>
                    <a:lnTo>
                      <a:pt x="5" y="469"/>
                    </a:lnTo>
                    <a:lnTo>
                      <a:pt x="7" y="454"/>
                    </a:lnTo>
                    <a:lnTo>
                      <a:pt x="10" y="439"/>
                    </a:lnTo>
                    <a:lnTo>
                      <a:pt x="13" y="424"/>
                    </a:lnTo>
                    <a:lnTo>
                      <a:pt x="16" y="410"/>
                    </a:lnTo>
                    <a:lnTo>
                      <a:pt x="21" y="395"/>
                    </a:lnTo>
                    <a:lnTo>
                      <a:pt x="26" y="381"/>
                    </a:lnTo>
                    <a:lnTo>
                      <a:pt x="31" y="367"/>
                    </a:lnTo>
                    <a:lnTo>
                      <a:pt x="37" y="353"/>
                    </a:lnTo>
                    <a:lnTo>
                      <a:pt x="44" y="339"/>
                    </a:lnTo>
                    <a:lnTo>
                      <a:pt x="50" y="327"/>
                    </a:lnTo>
                    <a:lnTo>
                      <a:pt x="57" y="313"/>
                    </a:lnTo>
                    <a:lnTo>
                      <a:pt x="66" y="300"/>
                    </a:lnTo>
                    <a:lnTo>
                      <a:pt x="74" y="287"/>
                    </a:lnTo>
                    <a:lnTo>
                      <a:pt x="84" y="276"/>
                    </a:lnTo>
                    <a:lnTo>
                      <a:pt x="94" y="264"/>
                    </a:lnTo>
                    <a:lnTo>
                      <a:pt x="103" y="252"/>
                    </a:lnTo>
                    <a:lnTo>
                      <a:pt x="114" y="241"/>
                    </a:lnTo>
                    <a:lnTo>
                      <a:pt x="124" y="230"/>
                    </a:lnTo>
                    <a:lnTo>
                      <a:pt x="136" y="220"/>
                    </a:lnTo>
                    <a:lnTo>
                      <a:pt x="148" y="210"/>
                    </a:lnTo>
                    <a:lnTo>
                      <a:pt x="160" y="200"/>
                    </a:lnTo>
                    <a:lnTo>
                      <a:pt x="173" y="191"/>
                    </a:lnTo>
                    <a:lnTo>
                      <a:pt x="187" y="181"/>
                    </a:lnTo>
                    <a:lnTo>
                      <a:pt x="201" y="173"/>
                    </a:lnTo>
                    <a:lnTo>
                      <a:pt x="229" y="157"/>
                    </a:lnTo>
                    <a:lnTo>
                      <a:pt x="260" y="141"/>
                    </a:lnTo>
                    <a:lnTo>
                      <a:pt x="276" y="135"/>
                    </a:lnTo>
                    <a:lnTo>
                      <a:pt x="293" y="127"/>
                    </a:lnTo>
                    <a:lnTo>
                      <a:pt x="310" y="121"/>
                    </a:lnTo>
                    <a:lnTo>
                      <a:pt x="327" y="116"/>
                    </a:lnTo>
                    <a:lnTo>
                      <a:pt x="363" y="106"/>
                    </a:lnTo>
                    <a:lnTo>
                      <a:pt x="400" y="97"/>
                    </a:lnTo>
                    <a:lnTo>
                      <a:pt x="439" y="91"/>
                    </a:lnTo>
                    <a:lnTo>
                      <a:pt x="479" y="87"/>
                    </a:lnTo>
                    <a:lnTo>
                      <a:pt x="521" y="84"/>
                    </a:lnTo>
                    <a:lnTo>
                      <a:pt x="565" y="83"/>
                    </a:lnTo>
                    <a:close/>
                    <a:moveTo>
                      <a:pt x="1113" y="533"/>
                    </a:moveTo>
                    <a:lnTo>
                      <a:pt x="1113" y="513"/>
                    </a:lnTo>
                    <a:lnTo>
                      <a:pt x="1112" y="493"/>
                    </a:lnTo>
                    <a:lnTo>
                      <a:pt x="1109" y="473"/>
                    </a:lnTo>
                    <a:lnTo>
                      <a:pt x="1106" y="454"/>
                    </a:lnTo>
                    <a:lnTo>
                      <a:pt x="1102" y="435"/>
                    </a:lnTo>
                    <a:lnTo>
                      <a:pt x="1098" y="417"/>
                    </a:lnTo>
                    <a:lnTo>
                      <a:pt x="1092" y="399"/>
                    </a:lnTo>
                    <a:lnTo>
                      <a:pt x="1086" y="381"/>
                    </a:lnTo>
                    <a:lnTo>
                      <a:pt x="1079" y="363"/>
                    </a:lnTo>
                    <a:lnTo>
                      <a:pt x="1070" y="346"/>
                    </a:lnTo>
                    <a:lnTo>
                      <a:pt x="1062" y="329"/>
                    </a:lnTo>
                    <a:lnTo>
                      <a:pt x="1052" y="313"/>
                    </a:lnTo>
                    <a:lnTo>
                      <a:pt x="1042" y="298"/>
                    </a:lnTo>
                    <a:lnTo>
                      <a:pt x="1031" y="282"/>
                    </a:lnTo>
                    <a:lnTo>
                      <a:pt x="1018" y="268"/>
                    </a:lnTo>
                    <a:lnTo>
                      <a:pt x="1006" y="255"/>
                    </a:lnTo>
                    <a:lnTo>
                      <a:pt x="993" y="241"/>
                    </a:lnTo>
                    <a:lnTo>
                      <a:pt x="979" y="228"/>
                    </a:lnTo>
                    <a:lnTo>
                      <a:pt x="964" y="216"/>
                    </a:lnTo>
                    <a:lnTo>
                      <a:pt x="948" y="205"/>
                    </a:lnTo>
                    <a:lnTo>
                      <a:pt x="931" y="194"/>
                    </a:lnTo>
                    <a:lnTo>
                      <a:pt x="913" y="185"/>
                    </a:lnTo>
                    <a:lnTo>
                      <a:pt x="895" y="175"/>
                    </a:lnTo>
                    <a:lnTo>
                      <a:pt x="876" y="166"/>
                    </a:lnTo>
                    <a:lnTo>
                      <a:pt x="856" y="159"/>
                    </a:lnTo>
                    <a:lnTo>
                      <a:pt x="837" y="153"/>
                    </a:lnTo>
                    <a:lnTo>
                      <a:pt x="816" y="147"/>
                    </a:lnTo>
                    <a:lnTo>
                      <a:pt x="795" y="143"/>
                    </a:lnTo>
                    <a:lnTo>
                      <a:pt x="773" y="140"/>
                    </a:lnTo>
                    <a:lnTo>
                      <a:pt x="750" y="137"/>
                    </a:lnTo>
                    <a:lnTo>
                      <a:pt x="727" y="136"/>
                    </a:lnTo>
                    <a:lnTo>
                      <a:pt x="703" y="136"/>
                    </a:lnTo>
                    <a:lnTo>
                      <a:pt x="703" y="930"/>
                    </a:lnTo>
                    <a:lnTo>
                      <a:pt x="732" y="930"/>
                    </a:lnTo>
                    <a:lnTo>
                      <a:pt x="761" y="926"/>
                    </a:lnTo>
                    <a:lnTo>
                      <a:pt x="790" y="923"/>
                    </a:lnTo>
                    <a:lnTo>
                      <a:pt x="817" y="917"/>
                    </a:lnTo>
                    <a:lnTo>
                      <a:pt x="844" y="909"/>
                    </a:lnTo>
                    <a:lnTo>
                      <a:pt x="869" y="901"/>
                    </a:lnTo>
                    <a:lnTo>
                      <a:pt x="893" y="890"/>
                    </a:lnTo>
                    <a:lnTo>
                      <a:pt x="918" y="878"/>
                    </a:lnTo>
                    <a:lnTo>
                      <a:pt x="940" y="864"/>
                    </a:lnTo>
                    <a:lnTo>
                      <a:pt x="961" y="849"/>
                    </a:lnTo>
                    <a:lnTo>
                      <a:pt x="980" y="833"/>
                    </a:lnTo>
                    <a:lnTo>
                      <a:pt x="999" y="816"/>
                    </a:lnTo>
                    <a:lnTo>
                      <a:pt x="1016" y="797"/>
                    </a:lnTo>
                    <a:lnTo>
                      <a:pt x="1033" y="778"/>
                    </a:lnTo>
                    <a:lnTo>
                      <a:pt x="1048" y="757"/>
                    </a:lnTo>
                    <a:lnTo>
                      <a:pt x="1062" y="734"/>
                    </a:lnTo>
                    <a:lnTo>
                      <a:pt x="1073" y="712"/>
                    </a:lnTo>
                    <a:lnTo>
                      <a:pt x="1084" y="688"/>
                    </a:lnTo>
                    <a:lnTo>
                      <a:pt x="1092" y="664"/>
                    </a:lnTo>
                    <a:lnTo>
                      <a:pt x="1100" y="639"/>
                    </a:lnTo>
                    <a:lnTo>
                      <a:pt x="1106" y="613"/>
                    </a:lnTo>
                    <a:lnTo>
                      <a:pt x="1109" y="587"/>
                    </a:lnTo>
                    <a:lnTo>
                      <a:pt x="1112" y="560"/>
                    </a:lnTo>
                    <a:lnTo>
                      <a:pt x="1113" y="53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20"/>
              <p:cNvSpPr>
                <a:spLocks/>
              </p:cNvSpPr>
              <p:nvPr userDrawn="1"/>
            </p:nvSpPr>
            <p:spPr bwMode="auto">
              <a:xfrm>
                <a:off x="7335295" y="1426547"/>
                <a:ext cx="66674" cy="77685"/>
              </a:xfrm>
              <a:custGeom>
                <a:avLst/>
                <a:gdLst/>
                <a:ahLst/>
                <a:cxnLst>
                  <a:cxn ang="0">
                    <a:pos x="139" y="826"/>
                  </a:cxn>
                  <a:cxn ang="0">
                    <a:pos x="156" y="826"/>
                  </a:cxn>
                  <a:cxn ang="0">
                    <a:pos x="873" y="0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21" y="1078"/>
                  </a:cxn>
                  <a:cxn ang="0">
                    <a:pos x="903" y="1077"/>
                  </a:cxn>
                  <a:cxn ang="0">
                    <a:pos x="888" y="1076"/>
                  </a:cxn>
                  <a:cxn ang="0">
                    <a:pos x="873" y="1076"/>
                  </a:cxn>
                  <a:cxn ang="0">
                    <a:pos x="859" y="1076"/>
                  </a:cxn>
                  <a:cxn ang="0">
                    <a:pos x="843" y="1077"/>
                  </a:cxn>
                  <a:cxn ang="0">
                    <a:pos x="824" y="1078"/>
                  </a:cxn>
                  <a:cxn ang="0">
                    <a:pos x="803" y="1081"/>
                  </a:cxn>
                  <a:cxn ang="0">
                    <a:pos x="803" y="218"/>
                  </a:cxn>
                  <a:cxn ang="0">
                    <a:pos x="786" y="218"/>
                  </a:cxn>
                  <a:cxn ang="0">
                    <a:pos x="130" y="985"/>
                  </a:cxn>
                  <a:cxn ang="0">
                    <a:pos x="106" y="1011"/>
                  </a:cxn>
                  <a:cxn ang="0">
                    <a:pos x="83" y="1037"/>
                  </a:cxn>
                  <a:cxn ang="0">
                    <a:pos x="64" y="1060"/>
                  </a:cxn>
                  <a:cxn ang="0">
                    <a:pos x="49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5" y="4"/>
                  </a:cxn>
                  <a:cxn ang="0">
                    <a:pos x="45" y="5"/>
                  </a:cxn>
                  <a:cxn ang="0">
                    <a:pos x="69" y="5"/>
                  </a:cxn>
                  <a:cxn ang="0">
                    <a:pos x="139" y="0"/>
                  </a:cxn>
                  <a:cxn ang="0">
                    <a:pos x="139" y="826"/>
                  </a:cxn>
                </a:cxnLst>
                <a:rect l="0" t="0" r="r" b="b"/>
                <a:pathLst>
                  <a:path w="942" h="1081">
                    <a:moveTo>
                      <a:pt x="139" y="826"/>
                    </a:moveTo>
                    <a:lnTo>
                      <a:pt x="156" y="826"/>
                    </a:lnTo>
                    <a:lnTo>
                      <a:pt x="873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1" y="1078"/>
                    </a:lnTo>
                    <a:lnTo>
                      <a:pt x="903" y="1077"/>
                    </a:lnTo>
                    <a:lnTo>
                      <a:pt x="888" y="1076"/>
                    </a:lnTo>
                    <a:lnTo>
                      <a:pt x="873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3" y="1081"/>
                    </a:lnTo>
                    <a:lnTo>
                      <a:pt x="803" y="218"/>
                    </a:lnTo>
                    <a:lnTo>
                      <a:pt x="786" y="218"/>
                    </a:lnTo>
                    <a:lnTo>
                      <a:pt x="130" y="985"/>
                    </a:lnTo>
                    <a:lnTo>
                      <a:pt x="106" y="1011"/>
                    </a:lnTo>
                    <a:lnTo>
                      <a:pt x="83" y="1037"/>
                    </a:lnTo>
                    <a:lnTo>
                      <a:pt x="64" y="1060"/>
                    </a:lnTo>
                    <a:lnTo>
                      <a:pt x="49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4"/>
                    </a:lnTo>
                    <a:lnTo>
                      <a:pt x="45" y="5"/>
                    </a:lnTo>
                    <a:lnTo>
                      <a:pt x="69" y="5"/>
                    </a:lnTo>
                    <a:lnTo>
                      <a:pt x="139" y="0"/>
                    </a:lnTo>
                    <a:lnTo>
                      <a:pt x="139" y="8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21"/>
              <p:cNvSpPr>
                <a:spLocks/>
              </p:cNvSpPr>
              <p:nvPr userDrawn="1"/>
            </p:nvSpPr>
            <p:spPr bwMode="auto">
              <a:xfrm>
                <a:off x="7252746" y="1426547"/>
                <a:ext cx="71437" cy="77685"/>
              </a:xfrm>
              <a:custGeom>
                <a:avLst/>
                <a:gdLst/>
                <a:ahLst/>
                <a:cxnLst>
                  <a:cxn ang="0">
                    <a:pos x="251" y="523"/>
                  </a:cxn>
                  <a:cxn ang="0">
                    <a:pos x="277" y="466"/>
                  </a:cxn>
                  <a:cxn ang="0">
                    <a:pos x="302" y="407"/>
                  </a:cxn>
                  <a:cxn ang="0">
                    <a:pos x="329" y="346"/>
                  </a:cxn>
                  <a:cxn ang="0">
                    <a:pos x="366" y="260"/>
                  </a:cxn>
                  <a:cxn ang="0">
                    <a:pos x="405" y="164"/>
                  </a:cxn>
                  <a:cxn ang="0">
                    <a:pos x="437" y="86"/>
                  </a:cxn>
                  <a:cxn ang="0">
                    <a:pos x="460" y="24"/>
                  </a:cxn>
                  <a:cxn ang="0">
                    <a:pos x="543" y="0"/>
                  </a:cxn>
                  <a:cxn ang="0">
                    <a:pos x="863" y="773"/>
                  </a:cxn>
                  <a:cxn ang="0">
                    <a:pos x="912" y="888"/>
                  </a:cxn>
                  <a:cxn ang="0">
                    <a:pos x="952" y="977"/>
                  </a:cxn>
                  <a:cxn ang="0">
                    <a:pos x="980" y="1042"/>
                  </a:cxn>
                  <a:cxn ang="0">
                    <a:pos x="1000" y="1081"/>
                  </a:cxn>
                  <a:cxn ang="0">
                    <a:pos x="950" y="1077"/>
                  </a:cxn>
                  <a:cxn ang="0">
                    <a:pos x="944" y="1076"/>
                  </a:cxn>
                  <a:cxn ang="0">
                    <a:pos x="897" y="1077"/>
                  </a:cxn>
                  <a:cxn ang="0">
                    <a:pos x="846" y="1081"/>
                  </a:cxn>
                  <a:cxn ang="0">
                    <a:pos x="667" y="624"/>
                  </a:cxn>
                  <a:cxn ang="0">
                    <a:pos x="490" y="173"/>
                  </a:cxn>
                  <a:cxn ang="0">
                    <a:pos x="472" y="182"/>
                  </a:cxn>
                  <a:cxn ang="0">
                    <a:pos x="444" y="244"/>
                  </a:cxn>
                  <a:cxn ang="0">
                    <a:pos x="409" y="327"/>
                  </a:cxn>
                  <a:cxn ang="0">
                    <a:pos x="385" y="383"/>
                  </a:cxn>
                  <a:cxn ang="0">
                    <a:pos x="361" y="439"/>
                  </a:cxn>
                  <a:cxn ang="0">
                    <a:pos x="338" y="492"/>
                  </a:cxn>
                  <a:cxn ang="0">
                    <a:pos x="312" y="554"/>
                  </a:cxn>
                  <a:cxn ang="0">
                    <a:pos x="283" y="625"/>
                  </a:cxn>
                  <a:cxn ang="0">
                    <a:pos x="254" y="697"/>
                  </a:cxn>
                  <a:cxn ang="0">
                    <a:pos x="226" y="769"/>
                  </a:cxn>
                  <a:cxn ang="0">
                    <a:pos x="199" y="842"/>
                  </a:cxn>
                  <a:cxn ang="0">
                    <a:pos x="174" y="912"/>
                  </a:cxn>
                  <a:cxn ang="0">
                    <a:pos x="150" y="980"/>
                  </a:cxn>
                  <a:cxn ang="0">
                    <a:pos x="126" y="1047"/>
                  </a:cxn>
                  <a:cxn ang="0">
                    <a:pos x="84" y="1077"/>
                  </a:cxn>
                  <a:cxn ang="0">
                    <a:pos x="39" y="1077"/>
                  </a:cxn>
                  <a:cxn ang="0">
                    <a:pos x="0" y="1081"/>
                  </a:cxn>
                  <a:cxn ang="0">
                    <a:pos x="145" y="763"/>
                  </a:cxn>
                  <a:cxn ang="0">
                    <a:pos x="172" y="705"/>
                  </a:cxn>
                  <a:cxn ang="0">
                    <a:pos x="198" y="644"/>
                  </a:cxn>
                  <a:cxn ang="0">
                    <a:pos x="226" y="583"/>
                  </a:cxn>
                </a:cxnLst>
                <a:rect l="0" t="0" r="r" b="b"/>
                <a:pathLst>
                  <a:path w="1000" h="1081">
                    <a:moveTo>
                      <a:pt x="240" y="551"/>
                    </a:moveTo>
                    <a:lnTo>
                      <a:pt x="251" y="523"/>
                    </a:lnTo>
                    <a:lnTo>
                      <a:pt x="264" y="496"/>
                    </a:lnTo>
                    <a:lnTo>
                      <a:pt x="277" y="466"/>
                    </a:lnTo>
                    <a:lnTo>
                      <a:pt x="289" y="437"/>
                    </a:lnTo>
                    <a:lnTo>
                      <a:pt x="302" y="407"/>
                    </a:lnTo>
                    <a:lnTo>
                      <a:pt x="316" y="377"/>
                    </a:lnTo>
                    <a:lnTo>
                      <a:pt x="329" y="346"/>
                    </a:lnTo>
                    <a:lnTo>
                      <a:pt x="342" y="314"/>
                    </a:lnTo>
                    <a:lnTo>
                      <a:pt x="366" y="260"/>
                    </a:lnTo>
                    <a:lnTo>
                      <a:pt x="386" y="210"/>
                    </a:lnTo>
                    <a:lnTo>
                      <a:pt x="405" y="164"/>
                    </a:lnTo>
                    <a:lnTo>
                      <a:pt x="422" y="123"/>
                    </a:lnTo>
                    <a:lnTo>
                      <a:pt x="437" y="86"/>
                    </a:lnTo>
                    <a:lnTo>
                      <a:pt x="449" y="53"/>
                    </a:lnTo>
                    <a:lnTo>
                      <a:pt x="460" y="24"/>
                    </a:lnTo>
                    <a:lnTo>
                      <a:pt x="468" y="0"/>
                    </a:lnTo>
                    <a:lnTo>
                      <a:pt x="543" y="0"/>
                    </a:lnTo>
                    <a:lnTo>
                      <a:pt x="669" y="310"/>
                    </a:lnTo>
                    <a:lnTo>
                      <a:pt x="863" y="773"/>
                    </a:lnTo>
                    <a:lnTo>
                      <a:pt x="889" y="833"/>
                    </a:lnTo>
                    <a:lnTo>
                      <a:pt x="912" y="888"/>
                    </a:lnTo>
                    <a:lnTo>
                      <a:pt x="933" y="936"/>
                    </a:lnTo>
                    <a:lnTo>
                      <a:pt x="952" y="977"/>
                    </a:lnTo>
                    <a:lnTo>
                      <a:pt x="967" y="1012"/>
                    </a:lnTo>
                    <a:lnTo>
                      <a:pt x="980" y="1042"/>
                    </a:lnTo>
                    <a:lnTo>
                      <a:pt x="992" y="1064"/>
                    </a:lnTo>
                    <a:lnTo>
                      <a:pt x="1000" y="1081"/>
                    </a:lnTo>
                    <a:lnTo>
                      <a:pt x="967" y="1077"/>
                    </a:lnTo>
                    <a:lnTo>
                      <a:pt x="950" y="1077"/>
                    </a:lnTo>
                    <a:lnTo>
                      <a:pt x="947" y="1076"/>
                    </a:lnTo>
                    <a:lnTo>
                      <a:pt x="944" y="1076"/>
                    </a:lnTo>
                    <a:lnTo>
                      <a:pt x="924" y="1076"/>
                    </a:lnTo>
                    <a:lnTo>
                      <a:pt x="897" y="1077"/>
                    </a:lnTo>
                    <a:lnTo>
                      <a:pt x="876" y="1078"/>
                    </a:lnTo>
                    <a:lnTo>
                      <a:pt x="846" y="1081"/>
                    </a:lnTo>
                    <a:lnTo>
                      <a:pt x="785" y="928"/>
                    </a:lnTo>
                    <a:lnTo>
                      <a:pt x="667" y="624"/>
                    </a:lnTo>
                    <a:lnTo>
                      <a:pt x="556" y="344"/>
                    </a:lnTo>
                    <a:lnTo>
                      <a:pt x="490" y="173"/>
                    </a:lnTo>
                    <a:lnTo>
                      <a:pt x="475" y="174"/>
                    </a:lnTo>
                    <a:lnTo>
                      <a:pt x="472" y="182"/>
                    </a:lnTo>
                    <a:lnTo>
                      <a:pt x="461" y="206"/>
                    </a:lnTo>
                    <a:lnTo>
                      <a:pt x="444" y="244"/>
                    </a:lnTo>
                    <a:lnTo>
                      <a:pt x="421" y="298"/>
                    </a:lnTo>
                    <a:lnTo>
                      <a:pt x="409" y="327"/>
                    </a:lnTo>
                    <a:lnTo>
                      <a:pt x="396" y="355"/>
                    </a:lnTo>
                    <a:lnTo>
                      <a:pt x="385" y="383"/>
                    </a:lnTo>
                    <a:lnTo>
                      <a:pt x="373" y="411"/>
                    </a:lnTo>
                    <a:lnTo>
                      <a:pt x="361" y="439"/>
                    </a:lnTo>
                    <a:lnTo>
                      <a:pt x="349" y="466"/>
                    </a:lnTo>
                    <a:lnTo>
                      <a:pt x="338" y="492"/>
                    </a:lnTo>
                    <a:lnTo>
                      <a:pt x="326" y="519"/>
                    </a:lnTo>
                    <a:lnTo>
                      <a:pt x="312" y="554"/>
                    </a:lnTo>
                    <a:lnTo>
                      <a:pt x="298" y="590"/>
                    </a:lnTo>
                    <a:lnTo>
                      <a:pt x="283" y="625"/>
                    </a:lnTo>
                    <a:lnTo>
                      <a:pt x="268" y="661"/>
                    </a:lnTo>
                    <a:lnTo>
                      <a:pt x="254" y="697"/>
                    </a:lnTo>
                    <a:lnTo>
                      <a:pt x="241" y="733"/>
                    </a:lnTo>
                    <a:lnTo>
                      <a:pt x="226" y="769"/>
                    </a:lnTo>
                    <a:lnTo>
                      <a:pt x="212" y="807"/>
                    </a:lnTo>
                    <a:lnTo>
                      <a:pt x="199" y="842"/>
                    </a:lnTo>
                    <a:lnTo>
                      <a:pt x="187" y="877"/>
                    </a:lnTo>
                    <a:lnTo>
                      <a:pt x="174" y="912"/>
                    </a:lnTo>
                    <a:lnTo>
                      <a:pt x="161" y="946"/>
                    </a:lnTo>
                    <a:lnTo>
                      <a:pt x="150" y="980"/>
                    </a:lnTo>
                    <a:lnTo>
                      <a:pt x="138" y="1014"/>
                    </a:lnTo>
                    <a:lnTo>
                      <a:pt x="126" y="1047"/>
                    </a:lnTo>
                    <a:lnTo>
                      <a:pt x="116" y="1081"/>
                    </a:lnTo>
                    <a:lnTo>
                      <a:pt x="84" y="1077"/>
                    </a:lnTo>
                    <a:lnTo>
                      <a:pt x="56" y="1076"/>
                    </a:lnTo>
                    <a:lnTo>
                      <a:pt x="39" y="1077"/>
                    </a:lnTo>
                    <a:lnTo>
                      <a:pt x="22" y="1078"/>
                    </a:lnTo>
                    <a:lnTo>
                      <a:pt x="0" y="1081"/>
                    </a:lnTo>
                    <a:lnTo>
                      <a:pt x="133" y="792"/>
                    </a:lnTo>
                    <a:lnTo>
                      <a:pt x="145" y="763"/>
                    </a:lnTo>
                    <a:lnTo>
                      <a:pt x="159" y="734"/>
                    </a:lnTo>
                    <a:lnTo>
                      <a:pt x="172" y="705"/>
                    </a:lnTo>
                    <a:lnTo>
                      <a:pt x="185" y="675"/>
                    </a:lnTo>
                    <a:lnTo>
                      <a:pt x="198" y="644"/>
                    </a:lnTo>
                    <a:lnTo>
                      <a:pt x="212" y="613"/>
                    </a:lnTo>
                    <a:lnTo>
                      <a:pt x="226" y="583"/>
                    </a:lnTo>
                    <a:lnTo>
                      <a:pt x="240" y="5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22"/>
              <p:cNvSpPr>
                <a:spLocks noEditPoints="1"/>
              </p:cNvSpPr>
              <p:nvPr userDrawn="1"/>
            </p:nvSpPr>
            <p:spPr bwMode="auto">
              <a:xfrm>
                <a:off x="7179722" y="1424962"/>
                <a:ext cx="71437" cy="79269"/>
              </a:xfrm>
              <a:custGeom>
                <a:avLst/>
                <a:gdLst/>
                <a:ahLst/>
                <a:cxnLst>
                  <a:cxn ang="0">
                    <a:pos x="0" y="1103"/>
                  </a:cxn>
                  <a:cxn ang="0">
                    <a:pos x="492" y="0"/>
                  </a:cxn>
                  <a:cxn ang="0">
                    <a:pos x="528" y="0"/>
                  </a:cxn>
                  <a:cxn ang="0">
                    <a:pos x="1001" y="1103"/>
                  </a:cxn>
                  <a:cxn ang="0">
                    <a:pos x="966" y="1100"/>
                  </a:cxn>
                  <a:cxn ang="0">
                    <a:pos x="957" y="1100"/>
                  </a:cxn>
                  <a:cxn ang="0">
                    <a:pos x="952" y="1100"/>
                  </a:cxn>
                  <a:cxn ang="0">
                    <a:pos x="945" y="1099"/>
                  </a:cxn>
                  <a:cxn ang="0">
                    <a:pos x="918" y="1098"/>
                  </a:cxn>
                  <a:cxn ang="0">
                    <a:pos x="893" y="1098"/>
                  </a:cxn>
                  <a:cxn ang="0">
                    <a:pos x="871" y="1099"/>
                  </a:cxn>
                  <a:cxn ang="0">
                    <a:pos x="836" y="1103"/>
                  </a:cxn>
                  <a:cxn ang="0">
                    <a:pos x="819" y="1057"/>
                  </a:cxn>
                  <a:cxn ang="0">
                    <a:pos x="805" y="1016"/>
                  </a:cxn>
                  <a:cxn ang="0">
                    <a:pos x="793" y="983"/>
                  </a:cxn>
                  <a:cxn ang="0">
                    <a:pos x="784" y="957"/>
                  </a:cxn>
                  <a:cxn ang="0">
                    <a:pos x="777" y="940"/>
                  </a:cxn>
                  <a:cxn ang="0">
                    <a:pos x="769" y="922"/>
                  </a:cxn>
                  <a:cxn ang="0">
                    <a:pos x="762" y="902"/>
                  </a:cxn>
                  <a:cxn ang="0">
                    <a:pos x="753" y="879"/>
                  </a:cxn>
                  <a:cxn ang="0">
                    <a:pos x="744" y="855"/>
                  </a:cxn>
                  <a:cxn ang="0">
                    <a:pos x="734" y="831"/>
                  </a:cxn>
                  <a:cxn ang="0">
                    <a:pos x="725" y="805"/>
                  </a:cxn>
                  <a:cxn ang="0">
                    <a:pos x="714" y="780"/>
                  </a:cxn>
                  <a:cxn ang="0">
                    <a:pos x="703" y="754"/>
                  </a:cxn>
                  <a:cxn ang="0">
                    <a:pos x="693" y="729"/>
                  </a:cxn>
                  <a:cxn ang="0">
                    <a:pos x="681" y="702"/>
                  </a:cxn>
                  <a:cxn ang="0">
                    <a:pos x="670" y="676"/>
                  </a:cxn>
                  <a:cxn ang="0">
                    <a:pos x="269" y="676"/>
                  </a:cxn>
                  <a:cxn ang="0">
                    <a:pos x="230" y="775"/>
                  </a:cxn>
                  <a:cxn ang="0">
                    <a:pos x="183" y="900"/>
                  </a:cxn>
                  <a:cxn ang="0">
                    <a:pos x="147" y="998"/>
                  </a:cxn>
                  <a:cxn ang="0">
                    <a:pos x="113" y="1103"/>
                  </a:cxn>
                  <a:cxn ang="0">
                    <a:pos x="89" y="1100"/>
                  </a:cxn>
                  <a:cxn ang="0">
                    <a:pos x="79" y="1100"/>
                  </a:cxn>
                  <a:cxn ang="0">
                    <a:pos x="73" y="1099"/>
                  </a:cxn>
                  <a:cxn ang="0">
                    <a:pos x="54" y="1098"/>
                  </a:cxn>
                  <a:cxn ang="0">
                    <a:pos x="37" y="1098"/>
                  </a:cxn>
                  <a:cxn ang="0">
                    <a:pos x="22" y="1099"/>
                  </a:cxn>
                  <a:cxn ang="0">
                    <a:pos x="0" y="1103"/>
                  </a:cxn>
                  <a:cxn ang="0">
                    <a:pos x="646" y="611"/>
                  </a:cxn>
                  <a:cxn ang="0">
                    <a:pos x="471" y="207"/>
                  </a:cxn>
                  <a:cxn ang="0">
                    <a:pos x="300" y="611"/>
                  </a:cxn>
                  <a:cxn ang="0">
                    <a:pos x="646" y="611"/>
                  </a:cxn>
                </a:cxnLst>
                <a:rect l="0" t="0" r="r" b="b"/>
                <a:pathLst>
                  <a:path w="1001" h="1103">
                    <a:moveTo>
                      <a:pt x="0" y="1103"/>
                    </a:moveTo>
                    <a:lnTo>
                      <a:pt x="492" y="0"/>
                    </a:lnTo>
                    <a:lnTo>
                      <a:pt x="528" y="0"/>
                    </a:lnTo>
                    <a:lnTo>
                      <a:pt x="1001" y="1103"/>
                    </a:lnTo>
                    <a:lnTo>
                      <a:pt x="966" y="1100"/>
                    </a:lnTo>
                    <a:lnTo>
                      <a:pt x="957" y="1100"/>
                    </a:lnTo>
                    <a:lnTo>
                      <a:pt x="952" y="1100"/>
                    </a:lnTo>
                    <a:lnTo>
                      <a:pt x="945" y="1099"/>
                    </a:lnTo>
                    <a:lnTo>
                      <a:pt x="918" y="1098"/>
                    </a:lnTo>
                    <a:lnTo>
                      <a:pt x="893" y="1098"/>
                    </a:lnTo>
                    <a:lnTo>
                      <a:pt x="871" y="1099"/>
                    </a:lnTo>
                    <a:lnTo>
                      <a:pt x="836" y="1103"/>
                    </a:lnTo>
                    <a:lnTo>
                      <a:pt x="819" y="1057"/>
                    </a:lnTo>
                    <a:lnTo>
                      <a:pt x="805" y="1016"/>
                    </a:lnTo>
                    <a:lnTo>
                      <a:pt x="793" y="983"/>
                    </a:lnTo>
                    <a:lnTo>
                      <a:pt x="784" y="957"/>
                    </a:lnTo>
                    <a:lnTo>
                      <a:pt x="777" y="940"/>
                    </a:lnTo>
                    <a:lnTo>
                      <a:pt x="769" y="922"/>
                    </a:lnTo>
                    <a:lnTo>
                      <a:pt x="762" y="902"/>
                    </a:lnTo>
                    <a:lnTo>
                      <a:pt x="753" y="879"/>
                    </a:lnTo>
                    <a:lnTo>
                      <a:pt x="744" y="855"/>
                    </a:lnTo>
                    <a:lnTo>
                      <a:pt x="734" y="831"/>
                    </a:lnTo>
                    <a:lnTo>
                      <a:pt x="725" y="805"/>
                    </a:lnTo>
                    <a:lnTo>
                      <a:pt x="714" y="780"/>
                    </a:lnTo>
                    <a:lnTo>
                      <a:pt x="703" y="754"/>
                    </a:lnTo>
                    <a:lnTo>
                      <a:pt x="693" y="729"/>
                    </a:lnTo>
                    <a:lnTo>
                      <a:pt x="681" y="702"/>
                    </a:lnTo>
                    <a:lnTo>
                      <a:pt x="670" y="676"/>
                    </a:lnTo>
                    <a:lnTo>
                      <a:pt x="269" y="676"/>
                    </a:lnTo>
                    <a:lnTo>
                      <a:pt x="230" y="775"/>
                    </a:lnTo>
                    <a:lnTo>
                      <a:pt x="183" y="900"/>
                    </a:lnTo>
                    <a:lnTo>
                      <a:pt x="147" y="998"/>
                    </a:lnTo>
                    <a:lnTo>
                      <a:pt x="113" y="1103"/>
                    </a:lnTo>
                    <a:lnTo>
                      <a:pt x="89" y="1100"/>
                    </a:lnTo>
                    <a:lnTo>
                      <a:pt x="79" y="1100"/>
                    </a:lnTo>
                    <a:lnTo>
                      <a:pt x="73" y="1099"/>
                    </a:lnTo>
                    <a:lnTo>
                      <a:pt x="54" y="1098"/>
                    </a:lnTo>
                    <a:lnTo>
                      <a:pt x="37" y="1098"/>
                    </a:lnTo>
                    <a:lnTo>
                      <a:pt x="22" y="1099"/>
                    </a:lnTo>
                    <a:lnTo>
                      <a:pt x="0" y="1103"/>
                    </a:lnTo>
                    <a:close/>
                    <a:moveTo>
                      <a:pt x="646" y="611"/>
                    </a:moveTo>
                    <a:lnTo>
                      <a:pt x="471" y="207"/>
                    </a:lnTo>
                    <a:lnTo>
                      <a:pt x="300" y="611"/>
                    </a:lnTo>
                    <a:lnTo>
                      <a:pt x="646" y="6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23"/>
              <p:cNvSpPr>
                <a:spLocks noEditPoints="1"/>
              </p:cNvSpPr>
              <p:nvPr userDrawn="1"/>
            </p:nvSpPr>
            <p:spPr bwMode="auto">
              <a:xfrm>
                <a:off x="7122572" y="1426547"/>
                <a:ext cx="49213" cy="77685"/>
              </a:xfrm>
              <a:custGeom>
                <a:avLst/>
                <a:gdLst/>
                <a:ahLst/>
                <a:cxnLst>
                  <a:cxn ang="0">
                    <a:pos x="288" y="472"/>
                  </a:cxn>
                  <a:cxn ang="0">
                    <a:pos x="386" y="452"/>
                  </a:cxn>
                  <a:cxn ang="0">
                    <a:pos x="448" y="421"/>
                  </a:cxn>
                  <a:cxn ang="0">
                    <a:pos x="489" y="380"/>
                  </a:cxn>
                  <a:cxn ang="0">
                    <a:pos x="517" y="327"/>
                  </a:cxn>
                  <a:cxn ang="0">
                    <a:pos x="530" y="267"/>
                  </a:cxn>
                  <a:cxn ang="0">
                    <a:pos x="526" y="203"/>
                  </a:cxn>
                  <a:cxn ang="0">
                    <a:pos x="505" y="148"/>
                  </a:cxn>
                  <a:cxn ang="0">
                    <a:pos x="471" y="108"/>
                  </a:cxn>
                  <a:cxn ang="0">
                    <a:pos x="423" y="82"/>
                  </a:cxn>
                  <a:cxn ang="0">
                    <a:pos x="359" y="66"/>
                  </a:cxn>
                  <a:cxn ang="0">
                    <a:pos x="283" y="60"/>
                  </a:cxn>
                  <a:cxn ang="0">
                    <a:pos x="195" y="475"/>
                  </a:cxn>
                  <a:cxn ang="0">
                    <a:pos x="0" y="0"/>
                  </a:cxn>
                  <a:cxn ang="0">
                    <a:pos x="398" y="3"/>
                  </a:cxn>
                  <a:cxn ang="0">
                    <a:pos x="491" y="17"/>
                  </a:cxn>
                  <a:cxn ang="0">
                    <a:pos x="564" y="41"/>
                  </a:cxn>
                  <a:cxn ang="0">
                    <a:pos x="618" y="78"/>
                  </a:cxn>
                  <a:cxn ang="0">
                    <a:pos x="653" y="131"/>
                  </a:cxn>
                  <a:cxn ang="0">
                    <a:pos x="667" y="199"/>
                  </a:cxn>
                  <a:cxn ang="0">
                    <a:pos x="665" y="258"/>
                  </a:cxn>
                  <a:cxn ang="0">
                    <a:pos x="654" y="306"/>
                  </a:cxn>
                  <a:cxn ang="0">
                    <a:pos x="621" y="370"/>
                  </a:cxn>
                  <a:cxn ang="0">
                    <a:pos x="581" y="416"/>
                  </a:cxn>
                  <a:cxn ang="0">
                    <a:pos x="497" y="470"/>
                  </a:cxn>
                  <a:cxn ang="0">
                    <a:pos x="430" y="499"/>
                  </a:cxn>
                  <a:cxn ang="0">
                    <a:pos x="478" y="504"/>
                  </a:cxn>
                  <a:cxn ang="0">
                    <a:pos x="532" y="519"/>
                  </a:cxn>
                  <a:cxn ang="0">
                    <a:pos x="580" y="538"/>
                  </a:cxn>
                  <a:cxn ang="0">
                    <a:pos x="622" y="566"/>
                  </a:cxn>
                  <a:cxn ang="0">
                    <a:pos x="658" y="600"/>
                  </a:cxn>
                  <a:cxn ang="0">
                    <a:pos x="687" y="644"/>
                  </a:cxn>
                  <a:cxn ang="0">
                    <a:pos x="705" y="699"/>
                  </a:cxn>
                  <a:cxn ang="0">
                    <a:pos x="708" y="767"/>
                  </a:cxn>
                  <a:cxn ang="0">
                    <a:pos x="694" y="845"/>
                  </a:cxn>
                  <a:cxn ang="0">
                    <a:pos x="663" y="914"/>
                  </a:cxn>
                  <a:cxn ang="0">
                    <a:pos x="613" y="973"/>
                  </a:cxn>
                  <a:cxn ang="0">
                    <a:pos x="555" y="1020"/>
                  </a:cxn>
                  <a:cxn ang="0">
                    <a:pos x="510" y="1042"/>
                  </a:cxn>
                  <a:cxn ang="0">
                    <a:pos x="443" y="1061"/>
                  </a:cxn>
                  <a:cxn ang="0">
                    <a:pos x="234" y="536"/>
                  </a:cxn>
                  <a:cxn ang="0">
                    <a:pos x="315" y="1018"/>
                  </a:cxn>
                  <a:cxn ang="0">
                    <a:pos x="386" y="1006"/>
                  </a:cxn>
                  <a:cxn ang="0">
                    <a:pos x="447" y="980"/>
                  </a:cxn>
                  <a:cxn ang="0">
                    <a:pos x="498" y="938"/>
                  </a:cxn>
                  <a:cxn ang="0">
                    <a:pos x="534" y="884"/>
                  </a:cxn>
                  <a:cxn ang="0">
                    <a:pos x="555" y="824"/>
                  </a:cxn>
                  <a:cxn ang="0">
                    <a:pos x="559" y="751"/>
                  </a:cxn>
                  <a:cxn ang="0">
                    <a:pos x="545" y="676"/>
                  </a:cxn>
                  <a:cxn ang="0">
                    <a:pos x="510" y="620"/>
                  </a:cxn>
                  <a:cxn ang="0">
                    <a:pos x="458" y="578"/>
                  </a:cxn>
                  <a:cxn ang="0">
                    <a:pos x="389" y="553"/>
                  </a:cxn>
                  <a:cxn ang="0">
                    <a:pos x="306" y="539"/>
                  </a:cxn>
                </a:cxnLst>
                <a:rect l="0" t="0" r="r" b="b"/>
                <a:pathLst>
                  <a:path w="708" h="1076">
                    <a:moveTo>
                      <a:pt x="195" y="475"/>
                    </a:moveTo>
                    <a:lnTo>
                      <a:pt x="229" y="475"/>
                    </a:lnTo>
                    <a:lnTo>
                      <a:pt x="260" y="474"/>
                    </a:lnTo>
                    <a:lnTo>
                      <a:pt x="288" y="472"/>
                    </a:lnTo>
                    <a:lnTo>
                      <a:pt x="315" y="470"/>
                    </a:lnTo>
                    <a:lnTo>
                      <a:pt x="339" y="466"/>
                    </a:lnTo>
                    <a:lnTo>
                      <a:pt x="362" y="459"/>
                    </a:lnTo>
                    <a:lnTo>
                      <a:pt x="386" y="452"/>
                    </a:lnTo>
                    <a:lnTo>
                      <a:pt x="410" y="442"/>
                    </a:lnTo>
                    <a:lnTo>
                      <a:pt x="424" y="436"/>
                    </a:lnTo>
                    <a:lnTo>
                      <a:pt x="437" y="429"/>
                    </a:lnTo>
                    <a:lnTo>
                      <a:pt x="448" y="421"/>
                    </a:lnTo>
                    <a:lnTo>
                      <a:pt x="460" y="412"/>
                    </a:lnTo>
                    <a:lnTo>
                      <a:pt x="470" y="402"/>
                    </a:lnTo>
                    <a:lnTo>
                      <a:pt x="481" y="392"/>
                    </a:lnTo>
                    <a:lnTo>
                      <a:pt x="489" y="380"/>
                    </a:lnTo>
                    <a:lnTo>
                      <a:pt x="498" y="367"/>
                    </a:lnTo>
                    <a:lnTo>
                      <a:pt x="505" y="354"/>
                    </a:lnTo>
                    <a:lnTo>
                      <a:pt x="512" y="341"/>
                    </a:lnTo>
                    <a:lnTo>
                      <a:pt x="517" y="327"/>
                    </a:lnTo>
                    <a:lnTo>
                      <a:pt x="521" y="313"/>
                    </a:lnTo>
                    <a:lnTo>
                      <a:pt x="526" y="298"/>
                    </a:lnTo>
                    <a:lnTo>
                      <a:pt x="528" y="283"/>
                    </a:lnTo>
                    <a:lnTo>
                      <a:pt x="530" y="267"/>
                    </a:lnTo>
                    <a:lnTo>
                      <a:pt x="530" y="251"/>
                    </a:lnTo>
                    <a:lnTo>
                      <a:pt x="530" y="234"/>
                    </a:lnTo>
                    <a:lnTo>
                      <a:pt x="528" y="218"/>
                    </a:lnTo>
                    <a:lnTo>
                      <a:pt x="526" y="203"/>
                    </a:lnTo>
                    <a:lnTo>
                      <a:pt x="521" y="188"/>
                    </a:lnTo>
                    <a:lnTo>
                      <a:pt x="517" y="174"/>
                    </a:lnTo>
                    <a:lnTo>
                      <a:pt x="512" y="161"/>
                    </a:lnTo>
                    <a:lnTo>
                      <a:pt x="505" y="148"/>
                    </a:lnTo>
                    <a:lnTo>
                      <a:pt x="498" y="138"/>
                    </a:lnTo>
                    <a:lnTo>
                      <a:pt x="491" y="127"/>
                    </a:lnTo>
                    <a:lnTo>
                      <a:pt x="481" y="118"/>
                    </a:lnTo>
                    <a:lnTo>
                      <a:pt x="471" y="108"/>
                    </a:lnTo>
                    <a:lnTo>
                      <a:pt x="461" y="101"/>
                    </a:lnTo>
                    <a:lnTo>
                      <a:pt x="449" y="93"/>
                    </a:lnTo>
                    <a:lnTo>
                      <a:pt x="437" y="87"/>
                    </a:lnTo>
                    <a:lnTo>
                      <a:pt x="423" y="82"/>
                    </a:lnTo>
                    <a:lnTo>
                      <a:pt x="409" y="76"/>
                    </a:lnTo>
                    <a:lnTo>
                      <a:pt x="393" y="72"/>
                    </a:lnTo>
                    <a:lnTo>
                      <a:pt x="377" y="69"/>
                    </a:lnTo>
                    <a:lnTo>
                      <a:pt x="359" y="66"/>
                    </a:lnTo>
                    <a:lnTo>
                      <a:pt x="342" y="64"/>
                    </a:lnTo>
                    <a:lnTo>
                      <a:pt x="323" y="62"/>
                    </a:lnTo>
                    <a:lnTo>
                      <a:pt x="303" y="60"/>
                    </a:lnTo>
                    <a:lnTo>
                      <a:pt x="283" y="60"/>
                    </a:lnTo>
                    <a:lnTo>
                      <a:pt x="262" y="60"/>
                    </a:lnTo>
                    <a:lnTo>
                      <a:pt x="138" y="60"/>
                    </a:lnTo>
                    <a:lnTo>
                      <a:pt x="138" y="475"/>
                    </a:lnTo>
                    <a:lnTo>
                      <a:pt x="195" y="475"/>
                    </a:lnTo>
                    <a:close/>
                    <a:moveTo>
                      <a:pt x="360" y="1074"/>
                    </a:moveTo>
                    <a:lnTo>
                      <a:pt x="232" y="1076"/>
                    </a:lnTo>
                    <a:lnTo>
                      <a:pt x="0" y="1076"/>
                    </a:lnTo>
                    <a:lnTo>
                      <a:pt x="0" y="0"/>
                    </a:lnTo>
                    <a:lnTo>
                      <a:pt x="318" y="0"/>
                    </a:lnTo>
                    <a:lnTo>
                      <a:pt x="345" y="1"/>
                    </a:lnTo>
                    <a:lnTo>
                      <a:pt x="373" y="2"/>
                    </a:lnTo>
                    <a:lnTo>
                      <a:pt x="398" y="3"/>
                    </a:lnTo>
                    <a:lnTo>
                      <a:pt x="424" y="5"/>
                    </a:lnTo>
                    <a:lnTo>
                      <a:pt x="447" y="8"/>
                    </a:lnTo>
                    <a:lnTo>
                      <a:pt x="469" y="13"/>
                    </a:lnTo>
                    <a:lnTo>
                      <a:pt x="491" y="17"/>
                    </a:lnTo>
                    <a:lnTo>
                      <a:pt x="511" y="22"/>
                    </a:lnTo>
                    <a:lnTo>
                      <a:pt x="530" y="27"/>
                    </a:lnTo>
                    <a:lnTo>
                      <a:pt x="547" y="34"/>
                    </a:lnTo>
                    <a:lnTo>
                      <a:pt x="564" y="41"/>
                    </a:lnTo>
                    <a:lnTo>
                      <a:pt x="578" y="50"/>
                    </a:lnTo>
                    <a:lnTo>
                      <a:pt x="593" y="58"/>
                    </a:lnTo>
                    <a:lnTo>
                      <a:pt x="606" y="68"/>
                    </a:lnTo>
                    <a:lnTo>
                      <a:pt x="618" y="78"/>
                    </a:lnTo>
                    <a:lnTo>
                      <a:pt x="628" y="90"/>
                    </a:lnTo>
                    <a:lnTo>
                      <a:pt x="638" y="103"/>
                    </a:lnTo>
                    <a:lnTo>
                      <a:pt x="645" y="117"/>
                    </a:lnTo>
                    <a:lnTo>
                      <a:pt x="653" y="131"/>
                    </a:lnTo>
                    <a:lnTo>
                      <a:pt x="658" y="147"/>
                    </a:lnTo>
                    <a:lnTo>
                      <a:pt x="662" y="163"/>
                    </a:lnTo>
                    <a:lnTo>
                      <a:pt x="665" y="181"/>
                    </a:lnTo>
                    <a:lnTo>
                      <a:pt x="667" y="199"/>
                    </a:lnTo>
                    <a:lnTo>
                      <a:pt x="669" y="218"/>
                    </a:lnTo>
                    <a:lnTo>
                      <a:pt x="669" y="232"/>
                    </a:lnTo>
                    <a:lnTo>
                      <a:pt x="667" y="245"/>
                    </a:lnTo>
                    <a:lnTo>
                      <a:pt x="665" y="258"/>
                    </a:lnTo>
                    <a:lnTo>
                      <a:pt x="663" y="270"/>
                    </a:lnTo>
                    <a:lnTo>
                      <a:pt x="661" y="282"/>
                    </a:lnTo>
                    <a:lnTo>
                      <a:pt x="658" y="294"/>
                    </a:lnTo>
                    <a:lnTo>
                      <a:pt x="654" y="306"/>
                    </a:lnTo>
                    <a:lnTo>
                      <a:pt x="649" y="317"/>
                    </a:lnTo>
                    <a:lnTo>
                      <a:pt x="640" y="338"/>
                    </a:lnTo>
                    <a:lnTo>
                      <a:pt x="628" y="360"/>
                    </a:lnTo>
                    <a:lnTo>
                      <a:pt x="621" y="370"/>
                    </a:lnTo>
                    <a:lnTo>
                      <a:pt x="614" y="380"/>
                    </a:lnTo>
                    <a:lnTo>
                      <a:pt x="606" y="389"/>
                    </a:lnTo>
                    <a:lnTo>
                      <a:pt x="598" y="399"/>
                    </a:lnTo>
                    <a:lnTo>
                      <a:pt x="581" y="416"/>
                    </a:lnTo>
                    <a:lnTo>
                      <a:pt x="562" y="432"/>
                    </a:lnTo>
                    <a:lnTo>
                      <a:pt x="540" y="447"/>
                    </a:lnTo>
                    <a:lnTo>
                      <a:pt x="519" y="459"/>
                    </a:lnTo>
                    <a:lnTo>
                      <a:pt x="497" y="470"/>
                    </a:lnTo>
                    <a:lnTo>
                      <a:pt x="473" y="480"/>
                    </a:lnTo>
                    <a:lnTo>
                      <a:pt x="446" y="489"/>
                    </a:lnTo>
                    <a:lnTo>
                      <a:pt x="419" y="499"/>
                    </a:lnTo>
                    <a:lnTo>
                      <a:pt x="430" y="499"/>
                    </a:lnTo>
                    <a:lnTo>
                      <a:pt x="442" y="500"/>
                    </a:lnTo>
                    <a:lnTo>
                      <a:pt x="453" y="501"/>
                    </a:lnTo>
                    <a:lnTo>
                      <a:pt x="465" y="502"/>
                    </a:lnTo>
                    <a:lnTo>
                      <a:pt x="478" y="504"/>
                    </a:lnTo>
                    <a:lnTo>
                      <a:pt x="492" y="507"/>
                    </a:lnTo>
                    <a:lnTo>
                      <a:pt x="504" y="511"/>
                    </a:lnTo>
                    <a:lnTo>
                      <a:pt x="519" y="516"/>
                    </a:lnTo>
                    <a:lnTo>
                      <a:pt x="532" y="519"/>
                    </a:lnTo>
                    <a:lnTo>
                      <a:pt x="544" y="523"/>
                    </a:lnTo>
                    <a:lnTo>
                      <a:pt x="556" y="527"/>
                    </a:lnTo>
                    <a:lnTo>
                      <a:pt x="568" y="533"/>
                    </a:lnTo>
                    <a:lnTo>
                      <a:pt x="580" y="538"/>
                    </a:lnTo>
                    <a:lnTo>
                      <a:pt x="591" y="544"/>
                    </a:lnTo>
                    <a:lnTo>
                      <a:pt x="602" y="551"/>
                    </a:lnTo>
                    <a:lnTo>
                      <a:pt x="612" y="558"/>
                    </a:lnTo>
                    <a:lnTo>
                      <a:pt x="622" y="566"/>
                    </a:lnTo>
                    <a:lnTo>
                      <a:pt x="631" y="573"/>
                    </a:lnTo>
                    <a:lnTo>
                      <a:pt x="641" y="581"/>
                    </a:lnTo>
                    <a:lnTo>
                      <a:pt x="649" y="590"/>
                    </a:lnTo>
                    <a:lnTo>
                      <a:pt x="658" y="600"/>
                    </a:lnTo>
                    <a:lnTo>
                      <a:pt x="665" y="610"/>
                    </a:lnTo>
                    <a:lnTo>
                      <a:pt x="673" y="621"/>
                    </a:lnTo>
                    <a:lnTo>
                      <a:pt x="680" y="632"/>
                    </a:lnTo>
                    <a:lnTo>
                      <a:pt x="687" y="644"/>
                    </a:lnTo>
                    <a:lnTo>
                      <a:pt x="692" y="657"/>
                    </a:lnTo>
                    <a:lnTo>
                      <a:pt x="697" y="671"/>
                    </a:lnTo>
                    <a:lnTo>
                      <a:pt x="701" y="684"/>
                    </a:lnTo>
                    <a:lnTo>
                      <a:pt x="705" y="699"/>
                    </a:lnTo>
                    <a:lnTo>
                      <a:pt x="707" y="714"/>
                    </a:lnTo>
                    <a:lnTo>
                      <a:pt x="708" y="730"/>
                    </a:lnTo>
                    <a:lnTo>
                      <a:pt x="708" y="747"/>
                    </a:lnTo>
                    <a:lnTo>
                      <a:pt x="708" y="767"/>
                    </a:lnTo>
                    <a:lnTo>
                      <a:pt x="706" y="787"/>
                    </a:lnTo>
                    <a:lnTo>
                      <a:pt x="703" y="808"/>
                    </a:lnTo>
                    <a:lnTo>
                      <a:pt x="699" y="827"/>
                    </a:lnTo>
                    <a:lnTo>
                      <a:pt x="694" y="845"/>
                    </a:lnTo>
                    <a:lnTo>
                      <a:pt x="688" y="863"/>
                    </a:lnTo>
                    <a:lnTo>
                      <a:pt x="681" y="880"/>
                    </a:lnTo>
                    <a:lnTo>
                      <a:pt x="673" y="897"/>
                    </a:lnTo>
                    <a:lnTo>
                      <a:pt x="663" y="914"/>
                    </a:lnTo>
                    <a:lnTo>
                      <a:pt x="653" y="930"/>
                    </a:lnTo>
                    <a:lnTo>
                      <a:pt x="641" y="945"/>
                    </a:lnTo>
                    <a:lnTo>
                      <a:pt x="628" y="959"/>
                    </a:lnTo>
                    <a:lnTo>
                      <a:pt x="613" y="973"/>
                    </a:lnTo>
                    <a:lnTo>
                      <a:pt x="599" y="987"/>
                    </a:lnTo>
                    <a:lnTo>
                      <a:pt x="583" y="1000"/>
                    </a:lnTo>
                    <a:lnTo>
                      <a:pt x="565" y="1012"/>
                    </a:lnTo>
                    <a:lnTo>
                      <a:pt x="555" y="1020"/>
                    </a:lnTo>
                    <a:lnTo>
                      <a:pt x="545" y="1026"/>
                    </a:lnTo>
                    <a:lnTo>
                      <a:pt x="533" y="1032"/>
                    </a:lnTo>
                    <a:lnTo>
                      <a:pt x="521" y="1037"/>
                    </a:lnTo>
                    <a:lnTo>
                      <a:pt x="510" y="1042"/>
                    </a:lnTo>
                    <a:lnTo>
                      <a:pt x="496" y="1047"/>
                    </a:lnTo>
                    <a:lnTo>
                      <a:pt x="483" y="1052"/>
                    </a:lnTo>
                    <a:lnTo>
                      <a:pt x="469" y="1056"/>
                    </a:lnTo>
                    <a:lnTo>
                      <a:pt x="443" y="1061"/>
                    </a:lnTo>
                    <a:lnTo>
                      <a:pt x="416" y="1067"/>
                    </a:lnTo>
                    <a:lnTo>
                      <a:pt x="389" y="1071"/>
                    </a:lnTo>
                    <a:lnTo>
                      <a:pt x="360" y="1074"/>
                    </a:lnTo>
                    <a:close/>
                    <a:moveTo>
                      <a:pt x="234" y="536"/>
                    </a:moveTo>
                    <a:lnTo>
                      <a:pt x="138" y="536"/>
                    </a:lnTo>
                    <a:lnTo>
                      <a:pt x="138" y="1018"/>
                    </a:lnTo>
                    <a:lnTo>
                      <a:pt x="296" y="1018"/>
                    </a:lnTo>
                    <a:lnTo>
                      <a:pt x="315" y="1018"/>
                    </a:lnTo>
                    <a:lnTo>
                      <a:pt x="333" y="1016"/>
                    </a:lnTo>
                    <a:lnTo>
                      <a:pt x="351" y="1014"/>
                    </a:lnTo>
                    <a:lnTo>
                      <a:pt x="369" y="1010"/>
                    </a:lnTo>
                    <a:lnTo>
                      <a:pt x="386" y="1006"/>
                    </a:lnTo>
                    <a:lnTo>
                      <a:pt x="402" y="1001"/>
                    </a:lnTo>
                    <a:lnTo>
                      <a:pt x="417" y="994"/>
                    </a:lnTo>
                    <a:lnTo>
                      <a:pt x="433" y="987"/>
                    </a:lnTo>
                    <a:lnTo>
                      <a:pt x="447" y="980"/>
                    </a:lnTo>
                    <a:lnTo>
                      <a:pt x="461" y="970"/>
                    </a:lnTo>
                    <a:lnTo>
                      <a:pt x="475" y="960"/>
                    </a:lnTo>
                    <a:lnTo>
                      <a:pt x="486" y="950"/>
                    </a:lnTo>
                    <a:lnTo>
                      <a:pt x="498" y="938"/>
                    </a:lnTo>
                    <a:lnTo>
                      <a:pt x="508" y="926"/>
                    </a:lnTo>
                    <a:lnTo>
                      <a:pt x="518" y="913"/>
                    </a:lnTo>
                    <a:lnTo>
                      <a:pt x="527" y="899"/>
                    </a:lnTo>
                    <a:lnTo>
                      <a:pt x="534" y="884"/>
                    </a:lnTo>
                    <a:lnTo>
                      <a:pt x="541" y="869"/>
                    </a:lnTo>
                    <a:lnTo>
                      <a:pt x="547" y="854"/>
                    </a:lnTo>
                    <a:lnTo>
                      <a:pt x="552" y="839"/>
                    </a:lnTo>
                    <a:lnTo>
                      <a:pt x="555" y="824"/>
                    </a:lnTo>
                    <a:lnTo>
                      <a:pt x="558" y="808"/>
                    </a:lnTo>
                    <a:lnTo>
                      <a:pt x="559" y="791"/>
                    </a:lnTo>
                    <a:lnTo>
                      <a:pt x="560" y="774"/>
                    </a:lnTo>
                    <a:lnTo>
                      <a:pt x="559" y="751"/>
                    </a:lnTo>
                    <a:lnTo>
                      <a:pt x="557" y="731"/>
                    </a:lnTo>
                    <a:lnTo>
                      <a:pt x="554" y="711"/>
                    </a:lnTo>
                    <a:lnTo>
                      <a:pt x="550" y="693"/>
                    </a:lnTo>
                    <a:lnTo>
                      <a:pt x="545" y="676"/>
                    </a:lnTo>
                    <a:lnTo>
                      <a:pt x="537" y="660"/>
                    </a:lnTo>
                    <a:lnTo>
                      <a:pt x="530" y="646"/>
                    </a:lnTo>
                    <a:lnTo>
                      <a:pt x="520" y="632"/>
                    </a:lnTo>
                    <a:lnTo>
                      <a:pt x="510" y="620"/>
                    </a:lnTo>
                    <a:lnTo>
                      <a:pt x="499" y="608"/>
                    </a:lnTo>
                    <a:lnTo>
                      <a:pt x="486" y="597"/>
                    </a:lnTo>
                    <a:lnTo>
                      <a:pt x="473" y="588"/>
                    </a:lnTo>
                    <a:lnTo>
                      <a:pt x="458" y="578"/>
                    </a:lnTo>
                    <a:lnTo>
                      <a:pt x="442" y="571"/>
                    </a:lnTo>
                    <a:lnTo>
                      <a:pt x="425" y="565"/>
                    </a:lnTo>
                    <a:lnTo>
                      <a:pt x="407" y="558"/>
                    </a:lnTo>
                    <a:lnTo>
                      <a:pt x="389" y="553"/>
                    </a:lnTo>
                    <a:lnTo>
                      <a:pt x="370" y="549"/>
                    </a:lnTo>
                    <a:lnTo>
                      <a:pt x="350" y="544"/>
                    </a:lnTo>
                    <a:lnTo>
                      <a:pt x="328" y="542"/>
                    </a:lnTo>
                    <a:lnTo>
                      <a:pt x="306" y="539"/>
                    </a:lnTo>
                    <a:lnTo>
                      <a:pt x="283" y="538"/>
                    </a:lnTo>
                    <a:lnTo>
                      <a:pt x="259" y="537"/>
                    </a:lnTo>
                    <a:lnTo>
                      <a:pt x="234" y="5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7052723" y="1426547"/>
                <a:ext cx="57149" cy="77685"/>
              </a:xfrm>
              <a:custGeom>
                <a:avLst/>
                <a:gdLst/>
                <a:ahLst/>
                <a:cxnLst>
                  <a:cxn ang="0">
                    <a:pos x="0" y="1081"/>
                  </a:cxn>
                  <a:cxn ang="0">
                    <a:pos x="0" y="0"/>
                  </a:cxn>
                  <a:cxn ang="0">
                    <a:pos x="40" y="4"/>
                  </a:cxn>
                  <a:cxn ang="0">
                    <a:pos x="70" y="5"/>
                  </a:cxn>
                  <a:cxn ang="0">
                    <a:pos x="98" y="4"/>
                  </a:cxn>
                  <a:cxn ang="0">
                    <a:pos x="140" y="0"/>
                  </a:cxn>
                  <a:cxn ang="0">
                    <a:pos x="140" y="489"/>
                  </a:cxn>
                  <a:cxn ang="0">
                    <a:pos x="144" y="491"/>
                  </a:cxn>
                  <a:cxn ang="0">
                    <a:pos x="147" y="492"/>
                  </a:cxn>
                  <a:cxn ang="0">
                    <a:pos x="154" y="491"/>
                  </a:cxn>
                  <a:cxn ang="0">
                    <a:pos x="161" y="489"/>
                  </a:cxn>
                  <a:cxn ang="0">
                    <a:pos x="170" y="485"/>
                  </a:cxn>
                  <a:cxn ang="0">
                    <a:pos x="179" y="480"/>
                  </a:cxn>
                  <a:cxn ang="0">
                    <a:pos x="187" y="473"/>
                  </a:cxn>
                  <a:cxn ang="0">
                    <a:pos x="194" y="467"/>
                  </a:cxn>
                  <a:cxn ang="0">
                    <a:pos x="203" y="459"/>
                  </a:cxn>
                  <a:cxn ang="0">
                    <a:pos x="213" y="451"/>
                  </a:cxn>
                  <a:cxn ang="0">
                    <a:pos x="224" y="440"/>
                  </a:cxn>
                  <a:cxn ang="0">
                    <a:pos x="235" y="430"/>
                  </a:cxn>
                  <a:cxn ang="0">
                    <a:pos x="248" y="417"/>
                  </a:cxn>
                  <a:cxn ang="0">
                    <a:pos x="263" y="402"/>
                  </a:cxn>
                  <a:cxn ang="0">
                    <a:pos x="651" y="0"/>
                  </a:cxn>
                  <a:cxn ang="0">
                    <a:pos x="685" y="4"/>
                  </a:cxn>
                  <a:cxn ang="0">
                    <a:pos x="714" y="5"/>
                  </a:cxn>
                  <a:cxn ang="0">
                    <a:pos x="738" y="4"/>
                  </a:cxn>
                  <a:cxn ang="0">
                    <a:pos x="774" y="0"/>
                  </a:cxn>
                  <a:cxn ang="0">
                    <a:pos x="417" y="346"/>
                  </a:cxn>
                  <a:cxn ang="0">
                    <a:pos x="283" y="481"/>
                  </a:cxn>
                  <a:cxn ang="0">
                    <a:pos x="416" y="632"/>
                  </a:cxn>
                  <a:cxn ang="0">
                    <a:pos x="569" y="803"/>
                  </a:cxn>
                  <a:cxn ang="0">
                    <a:pos x="666" y="916"/>
                  </a:cxn>
                  <a:cxn ang="0">
                    <a:pos x="794" y="1074"/>
                  </a:cxn>
                  <a:cxn ang="0">
                    <a:pos x="794" y="1081"/>
                  </a:cxn>
                  <a:cxn ang="0">
                    <a:pos x="759" y="1078"/>
                  </a:cxn>
                  <a:cxn ang="0">
                    <a:pos x="749" y="1078"/>
                  </a:cxn>
                  <a:cxn ang="0">
                    <a:pos x="743" y="1078"/>
                  </a:cxn>
                  <a:cxn ang="0">
                    <a:pos x="734" y="1077"/>
                  </a:cxn>
                  <a:cxn ang="0">
                    <a:pos x="708" y="1076"/>
                  </a:cxn>
                  <a:cxn ang="0">
                    <a:pos x="666" y="1077"/>
                  </a:cxn>
                  <a:cxn ang="0">
                    <a:pos x="619" y="1081"/>
                  </a:cxn>
                  <a:cxn ang="0">
                    <a:pos x="589" y="1039"/>
                  </a:cxn>
                  <a:cxn ang="0">
                    <a:pos x="562" y="1002"/>
                  </a:cxn>
                  <a:cxn ang="0">
                    <a:pos x="535" y="968"/>
                  </a:cxn>
                  <a:cxn ang="0">
                    <a:pos x="511" y="937"/>
                  </a:cxn>
                  <a:cxn ang="0">
                    <a:pos x="166" y="535"/>
                  </a:cxn>
                  <a:cxn ang="0">
                    <a:pos x="161" y="531"/>
                  </a:cxn>
                  <a:cxn ang="0">
                    <a:pos x="156" y="528"/>
                  </a:cxn>
                  <a:cxn ang="0">
                    <a:pos x="150" y="527"/>
                  </a:cxn>
                  <a:cxn ang="0">
                    <a:pos x="144" y="526"/>
                  </a:cxn>
                  <a:cxn ang="0">
                    <a:pos x="143" y="527"/>
                  </a:cxn>
                  <a:cxn ang="0">
                    <a:pos x="141" y="527"/>
                  </a:cxn>
                  <a:cxn ang="0">
                    <a:pos x="141" y="528"/>
                  </a:cxn>
                  <a:cxn ang="0">
                    <a:pos x="140" y="531"/>
                  </a:cxn>
                  <a:cxn ang="0">
                    <a:pos x="140" y="1081"/>
                  </a:cxn>
                  <a:cxn ang="0">
                    <a:pos x="112" y="1078"/>
                  </a:cxn>
                  <a:cxn ang="0">
                    <a:pos x="100" y="1078"/>
                  </a:cxn>
                  <a:cxn ang="0">
                    <a:pos x="91" y="1077"/>
                  </a:cxn>
                  <a:cxn ang="0">
                    <a:pos x="70" y="1076"/>
                  </a:cxn>
                  <a:cxn ang="0">
                    <a:pos x="38" y="1077"/>
                  </a:cxn>
                  <a:cxn ang="0">
                    <a:pos x="0" y="1081"/>
                  </a:cxn>
                </a:cxnLst>
                <a:rect l="0" t="0" r="r" b="b"/>
                <a:pathLst>
                  <a:path w="794" h="1081">
                    <a:moveTo>
                      <a:pt x="0" y="1081"/>
                    </a:moveTo>
                    <a:lnTo>
                      <a:pt x="0" y="0"/>
                    </a:lnTo>
                    <a:lnTo>
                      <a:pt x="40" y="4"/>
                    </a:lnTo>
                    <a:lnTo>
                      <a:pt x="70" y="5"/>
                    </a:lnTo>
                    <a:lnTo>
                      <a:pt x="98" y="4"/>
                    </a:lnTo>
                    <a:lnTo>
                      <a:pt x="140" y="0"/>
                    </a:lnTo>
                    <a:lnTo>
                      <a:pt x="140" y="489"/>
                    </a:lnTo>
                    <a:lnTo>
                      <a:pt x="144" y="491"/>
                    </a:lnTo>
                    <a:lnTo>
                      <a:pt x="147" y="492"/>
                    </a:lnTo>
                    <a:lnTo>
                      <a:pt x="154" y="491"/>
                    </a:lnTo>
                    <a:lnTo>
                      <a:pt x="161" y="489"/>
                    </a:lnTo>
                    <a:lnTo>
                      <a:pt x="170" y="485"/>
                    </a:lnTo>
                    <a:lnTo>
                      <a:pt x="179" y="480"/>
                    </a:lnTo>
                    <a:lnTo>
                      <a:pt x="187" y="473"/>
                    </a:lnTo>
                    <a:lnTo>
                      <a:pt x="194" y="467"/>
                    </a:lnTo>
                    <a:lnTo>
                      <a:pt x="203" y="459"/>
                    </a:lnTo>
                    <a:lnTo>
                      <a:pt x="213" y="451"/>
                    </a:lnTo>
                    <a:lnTo>
                      <a:pt x="224" y="440"/>
                    </a:lnTo>
                    <a:lnTo>
                      <a:pt x="235" y="430"/>
                    </a:lnTo>
                    <a:lnTo>
                      <a:pt x="248" y="417"/>
                    </a:lnTo>
                    <a:lnTo>
                      <a:pt x="263" y="402"/>
                    </a:lnTo>
                    <a:lnTo>
                      <a:pt x="651" y="0"/>
                    </a:lnTo>
                    <a:lnTo>
                      <a:pt x="685" y="4"/>
                    </a:lnTo>
                    <a:lnTo>
                      <a:pt x="714" y="5"/>
                    </a:lnTo>
                    <a:lnTo>
                      <a:pt x="738" y="4"/>
                    </a:lnTo>
                    <a:lnTo>
                      <a:pt x="774" y="0"/>
                    </a:lnTo>
                    <a:lnTo>
                      <a:pt x="417" y="346"/>
                    </a:lnTo>
                    <a:lnTo>
                      <a:pt x="283" y="481"/>
                    </a:lnTo>
                    <a:lnTo>
                      <a:pt x="416" y="632"/>
                    </a:lnTo>
                    <a:lnTo>
                      <a:pt x="569" y="803"/>
                    </a:lnTo>
                    <a:lnTo>
                      <a:pt x="666" y="916"/>
                    </a:lnTo>
                    <a:lnTo>
                      <a:pt x="794" y="1074"/>
                    </a:lnTo>
                    <a:lnTo>
                      <a:pt x="794" y="1081"/>
                    </a:lnTo>
                    <a:lnTo>
                      <a:pt x="759" y="1078"/>
                    </a:lnTo>
                    <a:lnTo>
                      <a:pt x="749" y="1078"/>
                    </a:lnTo>
                    <a:lnTo>
                      <a:pt x="743" y="1078"/>
                    </a:lnTo>
                    <a:lnTo>
                      <a:pt x="734" y="1077"/>
                    </a:lnTo>
                    <a:lnTo>
                      <a:pt x="708" y="1076"/>
                    </a:lnTo>
                    <a:lnTo>
                      <a:pt x="666" y="1077"/>
                    </a:lnTo>
                    <a:lnTo>
                      <a:pt x="619" y="1081"/>
                    </a:lnTo>
                    <a:lnTo>
                      <a:pt x="589" y="1039"/>
                    </a:lnTo>
                    <a:lnTo>
                      <a:pt x="562" y="1002"/>
                    </a:lnTo>
                    <a:lnTo>
                      <a:pt x="535" y="968"/>
                    </a:lnTo>
                    <a:lnTo>
                      <a:pt x="511" y="937"/>
                    </a:lnTo>
                    <a:lnTo>
                      <a:pt x="166" y="535"/>
                    </a:lnTo>
                    <a:lnTo>
                      <a:pt x="161" y="531"/>
                    </a:lnTo>
                    <a:lnTo>
                      <a:pt x="156" y="528"/>
                    </a:lnTo>
                    <a:lnTo>
                      <a:pt x="150" y="527"/>
                    </a:lnTo>
                    <a:lnTo>
                      <a:pt x="144" y="526"/>
                    </a:lnTo>
                    <a:lnTo>
                      <a:pt x="143" y="527"/>
                    </a:lnTo>
                    <a:lnTo>
                      <a:pt x="141" y="527"/>
                    </a:lnTo>
                    <a:lnTo>
                      <a:pt x="141" y="528"/>
                    </a:lnTo>
                    <a:lnTo>
                      <a:pt x="140" y="531"/>
                    </a:lnTo>
                    <a:lnTo>
                      <a:pt x="140" y="1081"/>
                    </a:lnTo>
                    <a:lnTo>
                      <a:pt x="112" y="1078"/>
                    </a:lnTo>
                    <a:lnTo>
                      <a:pt x="100" y="1078"/>
                    </a:lnTo>
                    <a:lnTo>
                      <a:pt x="91" y="1077"/>
                    </a:lnTo>
                    <a:lnTo>
                      <a:pt x="70" y="1076"/>
                    </a:lnTo>
                    <a:lnTo>
                      <a:pt x="38" y="1077"/>
                    </a:lnTo>
                    <a:lnTo>
                      <a:pt x="0" y="108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7917903" y="962028"/>
                <a:ext cx="46037" cy="11097"/>
              </a:xfrm>
              <a:custGeom>
                <a:avLst/>
                <a:gdLst/>
                <a:ahLst/>
                <a:cxnLst>
                  <a:cxn ang="0">
                    <a:pos x="345" y="78"/>
                  </a:cxn>
                  <a:cxn ang="0">
                    <a:pos x="384" y="75"/>
                  </a:cxn>
                  <a:cxn ang="0">
                    <a:pos x="423" y="71"/>
                  </a:cxn>
                  <a:cxn ang="0">
                    <a:pos x="461" y="63"/>
                  </a:cxn>
                  <a:cxn ang="0">
                    <a:pos x="497" y="53"/>
                  </a:cxn>
                  <a:cxn ang="0">
                    <a:pos x="532" y="41"/>
                  </a:cxn>
                  <a:cxn ang="0">
                    <a:pos x="564" y="26"/>
                  </a:cxn>
                  <a:cxn ang="0">
                    <a:pos x="597" y="9"/>
                  </a:cxn>
                  <a:cxn ang="0">
                    <a:pos x="649" y="62"/>
                  </a:cxn>
                  <a:cxn ang="0">
                    <a:pos x="613" y="84"/>
                  </a:cxn>
                  <a:cxn ang="0">
                    <a:pos x="576" y="102"/>
                  </a:cxn>
                  <a:cxn ang="0">
                    <a:pos x="537" y="117"/>
                  </a:cxn>
                  <a:cxn ang="0">
                    <a:pos x="496" y="129"/>
                  </a:cxn>
                  <a:cxn ang="0">
                    <a:pos x="453" y="140"/>
                  </a:cxn>
                  <a:cxn ang="0">
                    <a:pos x="411" y="147"/>
                  </a:cxn>
                  <a:cxn ang="0">
                    <a:pos x="368" y="153"/>
                  </a:cxn>
                  <a:cxn ang="0">
                    <a:pos x="325" y="154"/>
                  </a:cxn>
                  <a:cxn ang="0">
                    <a:pos x="282" y="153"/>
                  </a:cxn>
                  <a:cxn ang="0">
                    <a:pos x="240" y="148"/>
                  </a:cxn>
                  <a:cxn ang="0">
                    <a:pos x="199" y="141"/>
                  </a:cxn>
                  <a:cxn ang="0">
                    <a:pos x="158" y="131"/>
                  </a:cxn>
                  <a:cxn ang="0">
                    <a:pos x="117" y="119"/>
                  </a:cxn>
                  <a:cxn ang="0">
                    <a:pos x="77" y="104"/>
                  </a:cxn>
                  <a:cxn ang="0">
                    <a:pos x="38" y="86"/>
                  </a:cxn>
                  <a:cxn ang="0">
                    <a:pos x="0" y="65"/>
                  </a:cxn>
                  <a:cxn ang="0">
                    <a:pos x="56" y="9"/>
                  </a:cxn>
                  <a:cxn ang="0">
                    <a:pos x="88" y="26"/>
                  </a:cxn>
                  <a:cxn ang="0">
                    <a:pos x="119" y="41"/>
                  </a:cxn>
                  <a:cxn ang="0">
                    <a:pos x="154" y="53"/>
                  </a:cxn>
                  <a:cxn ang="0">
                    <a:pos x="189" y="63"/>
                  </a:cxn>
                  <a:cxn ang="0">
                    <a:pos x="226" y="71"/>
                  </a:cxn>
                  <a:cxn ang="0">
                    <a:pos x="265" y="75"/>
                  </a:cxn>
                  <a:cxn ang="0">
                    <a:pos x="305" y="78"/>
                  </a:cxn>
                </a:cxnLst>
                <a:rect l="0" t="0" r="r" b="b"/>
                <a:pathLst>
                  <a:path w="649" h="154">
                    <a:moveTo>
                      <a:pt x="325" y="78"/>
                    </a:moveTo>
                    <a:lnTo>
                      <a:pt x="345" y="78"/>
                    </a:lnTo>
                    <a:lnTo>
                      <a:pt x="365" y="77"/>
                    </a:lnTo>
                    <a:lnTo>
                      <a:pt x="384" y="75"/>
                    </a:lnTo>
                    <a:lnTo>
                      <a:pt x="404" y="73"/>
                    </a:lnTo>
                    <a:lnTo>
                      <a:pt x="423" y="71"/>
                    </a:lnTo>
                    <a:lnTo>
                      <a:pt x="443" y="67"/>
                    </a:lnTo>
                    <a:lnTo>
                      <a:pt x="461" y="63"/>
                    </a:lnTo>
                    <a:lnTo>
                      <a:pt x="479" y="58"/>
                    </a:lnTo>
                    <a:lnTo>
                      <a:pt x="497" y="53"/>
                    </a:lnTo>
                    <a:lnTo>
                      <a:pt x="515" y="48"/>
                    </a:lnTo>
                    <a:lnTo>
                      <a:pt x="532" y="41"/>
                    </a:lnTo>
                    <a:lnTo>
                      <a:pt x="548" y="34"/>
                    </a:lnTo>
                    <a:lnTo>
                      <a:pt x="564" y="26"/>
                    </a:lnTo>
                    <a:lnTo>
                      <a:pt x="581" y="18"/>
                    </a:lnTo>
                    <a:lnTo>
                      <a:pt x="597" y="9"/>
                    </a:lnTo>
                    <a:lnTo>
                      <a:pt x="612" y="0"/>
                    </a:lnTo>
                    <a:lnTo>
                      <a:pt x="649" y="62"/>
                    </a:lnTo>
                    <a:lnTo>
                      <a:pt x="632" y="73"/>
                    </a:lnTo>
                    <a:lnTo>
                      <a:pt x="613" y="84"/>
                    </a:lnTo>
                    <a:lnTo>
                      <a:pt x="595" y="93"/>
                    </a:lnTo>
                    <a:lnTo>
                      <a:pt x="576" y="102"/>
                    </a:lnTo>
                    <a:lnTo>
                      <a:pt x="556" y="109"/>
                    </a:lnTo>
                    <a:lnTo>
                      <a:pt x="537" y="117"/>
                    </a:lnTo>
                    <a:lnTo>
                      <a:pt x="517" y="124"/>
                    </a:lnTo>
                    <a:lnTo>
                      <a:pt x="496" y="129"/>
                    </a:lnTo>
                    <a:lnTo>
                      <a:pt x="474" y="135"/>
                    </a:lnTo>
                    <a:lnTo>
                      <a:pt x="453" y="140"/>
                    </a:lnTo>
                    <a:lnTo>
                      <a:pt x="432" y="144"/>
                    </a:lnTo>
                    <a:lnTo>
                      <a:pt x="411" y="147"/>
                    </a:lnTo>
                    <a:lnTo>
                      <a:pt x="390" y="150"/>
                    </a:lnTo>
                    <a:lnTo>
                      <a:pt x="368" y="153"/>
                    </a:lnTo>
                    <a:lnTo>
                      <a:pt x="346" y="154"/>
                    </a:lnTo>
                    <a:lnTo>
                      <a:pt x="325" y="154"/>
                    </a:lnTo>
                    <a:lnTo>
                      <a:pt x="304" y="154"/>
                    </a:lnTo>
                    <a:lnTo>
                      <a:pt x="282" y="153"/>
                    </a:lnTo>
                    <a:lnTo>
                      <a:pt x="261" y="150"/>
                    </a:lnTo>
                    <a:lnTo>
                      <a:pt x="240" y="148"/>
                    </a:lnTo>
                    <a:lnTo>
                      <a:pt x="219" y="145"/>
                    </a:lnTo>
                    <a:lnTo>
                      <a:pt x="199" y="141"/>
                    </a:lnTo>
                    <a:lnTo>
                      <a:pt x="178" y="137"/>
                    </a:lnTo>
                    <a:lnTo>
                      <a:pt x="158" y="131"/>
                    </a:lnTo>
                    <a:lnTo>
                      <a:pt x="137" y="125"/>
                    </a:lnTo>
                    <a:lnTo>
                      <a:pt x="117" y="119"/>
                    </a:lnTo>
                    <a:lnTo>
                      <a:pt x="97" y="111"/>
                    </a:lnTo>
                    <a:lnTo>
                      <a:pt x="77" y="104"/>
                    </a:lnTo>
                    <a:lnTo>
                      <a:pt x="58" y="95"/>
                    </a:lnTo>
                    <a:lnTo>
                      <a:pt x="38" y="86"/>
                    </a:lnTo>
                    <a:lnTo>
                      <a:pt x="19" y="75"/>
                    </a:lnTo>
                    <a:lnTo>
                      <a:pt x="0" y="65"/>
                    </a:lnTo>
                    <a:lnTo>
                      <a:pt x="41" y="0"/>
                    </a:lnTo>
                    <a:lnTo>
                      <a:pt x="56" y="9"/>
                    </a:lnTo>
                    <a:lnTo>
                      <a:pt x="72" y="18"/>
                    </a:lnTo>
                    <a:lnTo>
                      <a:pt x="88" y="26"/>
                    </a:lnTo>
                    <a:lnTo>
                      <a:pt x="104" y="34"/>
                    </a:lnTo>
                    <a:lnTo>
                      <a:pt x="119" y="41"/>
                    </a:lnTo>
                    <a:lnTo>
                      <a:pt x="136" y="48"/>
                    </a:lnTo>
                    <a:lnTo>
                      <a:pt x="154" y="53"/>
                    </a:lnTo>
                    <a:lnTo>
                      <a:pt x="171" y="58"/>
                    </a:lnTo>
                    <a:lnTo>
                      <a:pt x="189" y="63"/>
                    </a:lnTo>
                    <a:lnTo>
                      <a:pt x="207" y="67"/>
                    </a:lnTo>
                    <a:lnTo>
                      <a:pt x="226" y="71"/>
                    </a:lnTo>
                    <a:lnTo>
                      <a:pt x="246" y="73"/>
                    </a:lnTo>
                    <a:lnTo>
                      <a:pt x="265" y="75"/>
                    </a:lnTo>
                    <a:lnTo>
                      <a:pt x="285" y="77"/>
                    </a:lnTo>
                    <a:lnTo>
                      <a:pt x="305" y="78"/>
                    </a:lnTo>
                    <a:lnTo>
                      <a:pt x="325" y="7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7906790" y="974712"/>
                <a:ext cx="68262" cy="79269"/>
              </a:xfrm>
              <a:custGeom>
                <a:avLst/>
                <a:gdLst/>
                <a:ahLst/>
                <a:cxnLst>
                  <a:cxn ang="0">
                    <a:pos x="941" y="0"/>
                  </a:cxn>
                  <a:cxn ang="0">
                    <a:pos x="941" y="1080"/>
                  </a:cxn>
                  <a:cxn ang="0">
                    <a:pos x="922" y="1077"/>
                  </a:cxn>
                  <a:cxn ang="0">
                    <a:pos x="904" y="1075"/>
                  </a:cxn>
                  <a:cxn ang="0">
                    <a:pos x="888" y="1075"/>
                  </a:cxn>
                  <a:cxn ang="0">
                    <a:pos x="873" y="1074"/>
                  </a:cxn>
                  <a:cxn ang="0">
                    <a:pos x="860" y="1075"/>
                  </a:cxn>
                  <a:cxn ang="0">
                    <a:pos x="843" y="1075"/>
                  </a:cxn>
                  <a:cxn ang="0">
                    <a:pos x="824" y="1077"/>
                  </a:cxn>
                  <a:cxn ang="0">
                    <a:pos x="802" y="1080"/>
                  </a:cxn>
                  <a:cxn ang="0">
                    <a:pos x="802" y="218"/>
                  </a:cxn>
                  <a:cxn ang="0">
                    <a:pos x="787" y="218"/>
                  </a:cxn>
                  <a:cxn ang="0">
                    <a:pos x="549" y="495"/>
                  </a:cxn>
                  <a:cxn ang="0">
                    <a:pos x="219" y="880"/>
                  </a:cxn>
                  <a:cxn ang="0">
                    <a:pos x="48" y="1080"/>
                  </a:cxn>
                  <a:cxn ang="0">
                    <a:pos x="0" y="1080"/>
                  </a:cxn>
                  <a:cxn ang="0">
                    <a:pos x="0" y="0"/>
                  </a:cxn>
                  <a:cxn ang="0">
                    <a:pos x="13" y="1"/>
                  </a:cxn>
                  <a:cxn ang="0">
                    <a:pos x="30" y="3"/>
                  </a:cxn>
                  <a:cxn ang="0">
                    <a:pos x="48" y="3"/>
                  </a:cxn>
                  <a:cxn ang="0">
                    <a:pos x="70" y="3"/>
                  </a:cxn>
                  <a:cxn ang="0">
                    <a:pos x="91" y="3"/>
                  </a:cxn>
                  <a:cxn ang="0">
                    <a:pos x="110" y="3"/>
                  </a:cxn>
                  <a:cxn ang="0">
                    <a:pos x="126" y="1"/>
                  </a:cxn>
                  <a:cxn ang="0">
                    <a:pos x="139" y="0"/>
                  </a:cxn>
                  <a:cxn ang="0">
                    <a:pos x="139" y="824"/>
                  </a:cxn>
                  <a:cxn ang="0">
                    <a:pos x="155" y="823"/>
                  </a:cxn>
                  <a:cxn ang="0">
                    <a:pos x="873" y="0"/>
                  </a:cxn>
                  <a:cxn ang="0">
                    <a:pos x="941" y="0"/>
                  </a:cxn>
                </a:cxnLst>
                <a:rect l="0" t="0" r="r" b="b"/>
                <a:pathLst>
                  <a:path w="941" h="1080">
                    <a:moveTo>
                      <a:pt x="941" y="0"/>
                    </a:moveTo>
                    <a:lnTo>
                      <a:pt x="941" y="1080"/>
                    </a:lnTo>
                    <a:lnTo>
                      <a:pt x="922" y="1077"/>
                    </a:lnTo>
                    <a:lnTo>
                      <a:pt x="904" y="1075"/>
                    </a:lnTo>
                    <a:lnTo>
                      <a:pt x="888" y="1075"/>
                    </a:lnTo>
                    <a:lnTo>
                      <a:pt x="873" y="1074"/>
                    </a:lnTo>
                    <a:lnTo>
                      <a:pt x="860" y="1075"/>
                    </a:lnTo>
                    <a:lnTo>
                      <a:pt x="843" y="1075"/>
                    </a:lnTo>
                    <a:lnTo>
                      <a:pt x="824" y="1077"/>
                    </a:lnTo>
                    <a:lnTo>
                      <a:pt x="802" y="1080"/>
                    </a:lnTo>
                    <a:lnTo>
                      <a:pt x="802" y="218"/>
                    </a:lnTo>
                    <a:lnTo>
                      <a:pt x="787" y="218"/>
                    </a:lnTo>
                    <a:lnTo>
                      <a:pt x="549" y="495"/>
                    </a:lnTo>
                    <a:lnTo>
                      <a:pt x="219" y="880"/>
                    </a:lnTo>
                    <a:lnTo>
                      <a:pt x="48" y="1080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13" y="1"/>
                    </a:lnTo>
                    <a:lnTo>
                      <a:pt x="30" y="3"/>
                    </a:lnTo>
                    <a:lnTo>
                      <a:pt x="48" y="3"/>
                    </a:lnTo>
                    <a:lnTo>
                      <a:pt x="70" y="3"/>
                    </a:lnTo>
                    <a:lnTo>
                      <a:pt x="91" y="3"/>
                    </a:lnTo>
                    <a:lnTo>
                      <a:pt x="110" y="3"/>
                    </a:lnTo>
                    <a:lnTo>
                      <a:pt x="126" y="1"/>
                    </a:lnTo>
                    <a:lnTo>
                      <a:pt x="139" y="0"/>
                    </a:lnTo>
                    <a:lnTo>
                      <a:pt x="139" y="824"/>
                    </a:lnTo>
                    <a:lnTo>
                      <a:pt x="155" y="823"/>
                    </a:lnTo>
                    <a:lnTo>
                      <a:pt x="873" y="0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27"/>
              <p:cNvSpPr>
                <a:spLocks/>
              </p:cNvSpPr>
              <p:nvPr userDrawn="1"/>
            </p:nvSpPr>
            <p:spPr bwMode="auto">
              <a:xfrm>
                <a:off x="7819479" y="974712"/>
                <a:ext cx="66674" cy="79269"/>
              </a:xfrm>
              <a:custGeom>
                <a:avLst/>
                <a:gdLst/>
                <a:ahLst/>
                <a:cxnLst>
                  <a:cxn ang="0">
                    <a:pos x="153" y="824"/>
                  </a:cxn>
                  <a:cxn ang="0">
                    <a:pos x="870" y="0"/>
                  </a:cxn>
                  <a:cxn ang="0">
                    <a:pos x="939" y="0"/>
                  </a:cxn>
                  <a:cxn ang="0">
                    <a:pos x="939" y="1080"/>
                  </a:cxn>
                  <a:cxn ang="0">
                    <a:pos x="920" y="1077"/>
                  </a:cxn>
                  <a:cxn ang="0">
                    <a:pos x="901" y="1075"/>
                  </a:cxn>
                  <a:cxn ang="0">
                    <a:pos x="885" y="1075"/>
                  </a:cxn>
                  <a:cxn ang="0">
                    <a:pos x="870" y="1074"/>
                  </a:cxn>
                  <a:cxn ang="0">
                    <a:pos x="858" y="1075"/>
                  </a:cxn>
                  <a:cxn ang="0">
                    <a:pos x="842" y="1075"/>
                  </a:cxn>
                  <a:cxn ang="0">
                    <a:pos x="823" y="1077"/>
                  </a:cxn>
                  <a:cxn ang="0">
                    <a:pos x="802" y="1080"/>
                  </a:cxn>
                  <a:cxn ang="0">
                    <a:pos x="802" y="218"/>
                  </a:cxn>
                  <a:cxn ang="0">
                    <a:pos x="786" y="218"/>
                  </a:cxn>
                  <a:cxn ang="0">
                    <a:pos x="128" y="984"/>
                  </a:cxn>
                  <a:cxn ang="0">
                    <a:pos x="103" y="1011"/>
                  </a:cxn>
                  <a:cxn ang="0">
                    <a:pos x="82" y="1035"/>
                  </a:cxn>
                  <a:cxn ang="0">
                    <a:pos x="63" y="1058"/>
                  </a:cxn>
                  <a:cxn ang="0">
                    <a:pos x="47" y="1080"/>
                  </a:cxn>
                  <a:cxn ang="0">
                    <a:pos x="0" y="1080"/>
                  </a:cxn>
                  <a:cxn ang="0">
                    <a:pos x="0" y="0"/>
                  </a:cxn>
                  <a:cxn ang="0">
                    <a:pos x="10" y="1"/>
                  </a:cxn>
                  <a:cxn ang="0">
                    <a:pos x="24" y="3"/>
                  </a:cxn>
                  <a:cxn ang="0">
                    <a:pos x="43" y="3"/>
                  </a:cxn>
                  <a:cxn ang="0">
                    <a:pos x="67" y="3"/>
                  </a:cxn>
                  <a:cxn ang="0">
                    <a:pos x="137" y="0"/>
                  </a:cxn>
                  <a:cxn ang="0">
                    <a:pos x="137" y="824"/>
                  </a:cxn>
                  <a:cxn ang="0">
                    <a:pos x="153" y="824"/>
                  </a:cxn>
                </a:cxnLst>
                <a:rect l="0" t="0" r="r" b="b"/>
                <a:pathLst>
                  <a:path w="939" h="1080">
                    <a:moveTo>
                      <a:pt x="153" y="824"/>
                    </a:moveTo>
                    <a:lnTo>
                      <a:pt x="870" y="0"/>
                    </a:lnTo>
                    <a:lnTo>
                      <a:pt x="939" y="0"/>
                    </a:lnTo>
                    <a:lnTo>
                      <a:pt x="939" y="1080"/>
                    </a:lnTo>
                    <a:lnTo>
                      <a:pt x="920" y="1077"/>
                    </a:lnTo>
                    <a:lnTo>
                      <a:pt x="901" y="1075"/>
                    </a:lnTo>
                    <a:lnTo>
                      <a:pt x="885" y="1075"/>
                    </a:lnTo>
                    <a:lnTo>
                      <a:pt x="870" y="1074"/>
                    </a:lnTo>
                    <a:lnTo>
                      <a:pt x="858" y="1075"/>
                    </a:lnTo>
                    <a:lnTo>
                      <a:pt x="842" y="1075"/>
                    </a:lnTo>
                    <a:lnTo>
                      <a:pt x="823" y="1077"/>
                    </a:lnTo>
                    <a:lnTo>
                      <a:pt x="802" y="1080"/>
                    </a:lnTo>
                    <a:lnTo>
                      <a:pt x="802" y="218"/>
                    </a:lnTo>
                    <a:lnTo>
                      <a:pt x="786" y="218"/>
                    </a:lnTo>
                    <a:lnTo>
                      <a:pt x="128" y="984"/>
                    </a:lnTo>
                    <a:lnTo>
                      <a:pt x="103" y="1011"/>
                    </a:lnTo>
                    <a:lnTo>
                      <a:pt x="82" y="1035"/>
                    </a:lnTo>
                    <a:lnTo>
                      <a:pt x="63" y="1058"/>
                    </a:lnTo>
                    <a:lnTo>
                      <a:pt x="47" y="1080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10" y="1"/>
                    </a:lnTo>
                    <a:lnTo>
                      <a:pt x="24" y="3"/>
                    </a:lnTo>
                    <a:lnTo>
                      <a:pt x="43" y="3"/>
                    </a:lnTo>
                    <a:lnTo>
                      <a:pt x="67" y="3"/>
                    </a:lnTo>
                    <a:lnTo>
                      <a:pt x="137" y="0"/>
                    </a:lnTo>
                    <a:lnTo>
                      <a:pt x="137" y="824"/>
                    </a:lnTo>
                    <a:lnTo>
                      <a:pt x="153" y="82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28"/>
              <p:cNvSpPr>
                <a:spLocks/>
              </p:cNvSpPr>
              <p:nvPr userDrawn="1"/>
            </p:nvSpPr>
            <p:spPr bwMode="auto">
              <a:xfrm>
                <a:off x="7749629" y="974712"/>
                <a:ext cx="57149" cy="79269"/>
              </a:xfrm>
              <a:custGeom>
                <a:avLst/>
                <a:gdLst/>
                <a:ahLst/>
                <a:cxnLst>
                  <a:cxn ang="0">
                    <a:pos x="138" y="530"/>
                  </a:cxn>
                  <a:cxn ang="0">
                    <a:pos x="138" y="1081"/>
                  </a:cxn>
                  <a:cxn ang="0">
                    <a:pos x="111" y="1078"/>
                  </a:cxn>
                  <a:cxn ang="0">
                    <a:pos x="98" y="1077"/>
                  </a:cxn>
                  <a:cxn ang="0">
                    <a:pos x="91" y="1077"/>
                  </a:cxn>
                  <a:cxn ang="0">
                    <a:pos x="69" y="1075"/>
                  </a:cxn>
                  <a:cxn ang="0">
                    <a:pos x="38" y="1077"/>
                  </a:cxn>
                  <a:cxn ang="0">
                    <a:pos x="0" y="1081"/>
                  </a:cxn>
                  <a:cxn ang="0">
                    <a:pos x="0" y="1"/>
                  </a:cxn>
                  <a:cxn ang="0">
                    <a:pos x="40" y="3"/>
                  </a:cxn>
                  <a:cxn ang="0">
                    <a:pos x="69" y="4"/>
                  </a:cxn>
                  <a:cxn ang="0">
                    <a:pos x="96" y="3"/>
                  </a:cxn>
                  <a:cxn ang="0">
                    <a:pos x="138" y="1"/>
                  </a:cxn>
                  <a:cxn ang="0">
                    <a:pos x="138" y="488"/>
                  </a:cxn>
                  <a:cxn ang="0">
                    <a:pos x="143" y="490"/>
                  </a:cxn>
                  <a:cxn ang="0">
                    <a:pos x="146" y="491"/>
                  </a:cxn>
                  <a:cxn ang="0">
                    <a:pos x="153" y="490"/>
                  </a:cxn>
                  <a:cxn ang="0">
                    <a:pos x="161" y="488"/>
                  </a:cxn>
                  <a:cxn ang="0">
                    <a:pos x="169" y="484"/>
                  </a:cxn>
                  <a:cxn ang="0">
                    <a:pos x="179" y="479"/>
                  </a:cxn>
                  <a:cxn ang="0">
                    <a:pos x="185" y="473"/>
                  </a:cxn>
                  <a:cxn ang="0">
                    <a:pos x="193" y="466"/>
                  </a:cxn>
                  <a:cxn ang="0">
                    <a:pos x="203" y="459"/>
                  </a:cxn>
                  <a:cxn ang="0">
                    <a:pos x="213" y="450"/>
                  </a:cxn>
                  <a:cxn ang="0">
                    <a:pos x="223" y="440"/>
                  </a:cxn>
                  <a:cxn ang="0">
                    <a:pos x="235" y="429"/>
                  </a:cxn>
                  <a:cxn ang="0">
                    <a:pos x="247" y="416"/>
                  </a:cxn>
                  <a:cxn ang="0">
                    <a:pos x="262" y="402"/>
                  </a:cxn>
                  <a:cxn ang="0">
                    <a:pos x="650" y="1"/>
                  </a:cxn>
                  <a:cxn ang="0">
                    <a:pos x="686" y="3"/>
                  </a:cxn>
                  <a:cxn ang="0">
                    <a:pos x="713" y="4"/>
                  </a:cxn>
                  <a:cxn ang="0">
                    <a:pos x="738" y="3"/>
                  </a:cxn>
                  <a:cxn ang="0">
                    <a:pos x="774" y="0"/>
                  </a:cxn>
                  <a:cxn ang="0">
                    <a:pos x="416" y="345"/>
                  </a:cxn>
                  <a:cxn ang="0">
                    <a:pos x="281" y="480"/>
                  </a:cxn>
                  <a:cxn ang="0">
                    <a:pos x="415" y="630"/>
                  </a:cxn>
                  <a:cxn ang="0">
                    <a:pos x="568" y="804"/>
                  </a:cxn>
                  <a:cxn ang="0">
                    <a:pos x="666" y="915"/>
                  </a:cxn>
                  <a:cxn ang="0">
                    <a:pos x="792" y="1073"/>
                  </a:cxn>
                  <a:cxn ang="0">
                    <a:pos x="792" y="1081"/>
                  </a:cxn>
                  <a:cxn ang="0">
                    <a:pos x="758" y="1078"/>
                  </a:cxn>
                  <a:cxn ang="0">
                    <a:pos x="747" y="1078"/>
                  </a:cxn>
                  <a:cxn ang="0">
                    <a:pos x="742" y="1077"/>
                  </a:cxn>
                  <a:cxn ang="0">
                    <a:pos x="733" y="1077"/>
                  </a:cxn>
                  <a:cxn ang="0">
                    <a:pos x="706" y="1075"/>
                  </a:cxn>
                  <a:cxn ang="0">
                    <a:pos x="666" y="1077"/>
                  </a:cxn>
                  <a:cxn ang="0">
                    <a:pos x="617" y="1081"/>
                  </a:cxn>
                  <a:cxn ang="0">
                    <a:pos x="589" y="1039"/>
                  </a:cxn>
                  <a:cxn ang="0">
                    <a:pos x="560" y="1001"/>
                  </a:cxn>
                  <a:cxn ang="0">
                    <a:pos x="535" y="967"/>
                  </a:cxn>
                  <a:cxn ang="0">
                    <a:pos x="509" y="937"/>
                  </a:cxn>
                  <a:cxn ang="0">
                    <a:pos x="166" y="535"/>
                  </a:cxn>
                  <a:cxn ang="0">
                    <a:pos x="161" y="531"/>
                  </a:cxn>
                  <a:cxn ang="0">
                    <a:pos x="155" y="529"/>
                  </a:cxn>
                  <a:cxn ang="0">
                    <a:pos x="149" y="526"/>
                  </a:cxn>
                  <a:cxn ang="0">
                    <a:pos x="143" y="526"/>
                  </a:cxn>
                  <a:cxn ang="0">
                    <a:pos x="143" y="526"/>
                  </a:cxn>
                  <a:cxn ang="0">
                    <a:pos x="139" y="528"/>
                  </a:cxn>
                  <a:cxn ang="0">
                    <a:pos x="139" y="529"/>
                  </a:cxn>
                  <a:cxn ang="0">
                    <a:pos x="138" y="530"/>
                  </a:cxn>
                </a:cxnLst>
                <a:rect l="0" t="0" r="r" b="b"/>
                <a:pathLst>
                  <a:path w="792" h="1081">
                    <a:moveTo>
                      <a:pt x="138" y="530"/>
                    </a:moveTo>
                    <a:lnTo>
                      <a:pt x="138" y="1081"/>
                    </a:lnTo>
                    <a:lnTo>
                      <a:pt x="111" y="1078"/>
                    </a:lnTo>
                    <a:lnTo>
                      <a:pt x="98" y="1077"/>
                    </a:lnTo>
                    <a:lnTo>
                      <a:pt x="91" y="1077"/>
                    </a:lnTo>
                    <a:lnTo>
                      <a:pt x="69" y="1075"/>
                    </a:lnTo>
                    <a:lnTo>
                      <a:pt x="38" y="1077"/>
                    </a:lnTo>
                    <a:lnTo>
                      <a:pt x="0" y="1081"/>
                    </a:lnTo>
                    <a:lnTo>
                      <a:pt x="0" y="1"/>
                    </a:lnTo>
                    <a:lnTo>
                      <a:pt x="40" y="3"/>
                    </a:lnTo>
                    <a:lnTo>
                      <a:pt x="69" y="4"/>
                    </a:lnTo>
                    <a:lnTo>
                      <a:pt x="96" y="3"/>
                    </a:lnTo>
                    <a:lnTo>
                      <a:pt x="138" y="1"/>
                    </a:lnTo>
                    <a:lnTo>
                      <a:pt x="138" y="488"/>
                    </a:lnTo>
                    <a:lnTo>
                      <a:pt x="143" y="490"/>
                    </a:lnTo>
                    <a:lnTo>
                      <a:pt x="146" y="491"/>
                    </a:lnTo>
                    <a:lnTo>
                      <a:pt x="153" y="490"/>
                    </a:lnTo>
                    <a:lnTo>
                      <a:pt x="161" y="488"/>
                    </a:lnTo>
                    <a:lnTo>
                      <a:pt x="169" y="484"/>
                    </a:lnTo>
                    <a:lnTo>
                      <a:pt x="179" y="479"/>
                    </a:lnTo>
                    <a:lnTo>
                      <a:pt x="185" y="473"/>
                    </a:lnTo>
                    <a:lnTo>
                      <a:pt x="193" y="466"/>
                    </a:lnTo>
                    <a:lnTo>
                      <a:pt x="203" y="459"/>
                    </a:lnTo>
                    <a:lnTo>
                      <a:pt x="213" y="450"/>
                    </a:lnTo>
                    <a:lnTo>
                      <a:pt x="223" y="440"/>
                    </a:lnTo>
                    <a:lnTo>
                      <a:pt x="235" y="429"/>
                    </a:lnTo>
                    <a:lnTo>
                      <a:pt x="247" y="416"/>
                    </a:lnTo>
                    <a:lnTo>
                      <a:pt x="262" y="402"/>
                    </a:lnTo>
                    <a:lnTo>
                      <a:pt x="650" y="1"/>
                    </a:lnTo>
                    <a:lnTo>
                      <a:pt x="686" y="3"/>
                    </a:lnTo>
                    <a:lnTo>
                      <a:pt x="713" y="4"/>
                    </a:lnTo>
                    <a:lnTo>
                      <a:pt x="738" y="3"/>
                    </a:lnTo>
                    <a:lnTo>
                      <a:pt x="774" y="0"/>
                    </a:lnTo>
                    <a:lnTo>
                      <a:pt x="416" y="345"/>
                    </a:lnTo>
                    <a:lnTo>
                      <a:pt x="281" y="480"/>
                    </a:lnTo>
                    <a:lnTo>
                      <a:pt x="415" y="630"/>
                    </a:lnTo>
                    <a:lnTo>
                      <a:pt x="568" y="804"/>
                    </a:lnTo>
                    <a:lnTo>
                      <a:pt x="666" y="915"/>
                    </a:lnTo>
                    <a:lnTo>
                      <a:pt x="792" y="1073"/>
                    </a:lnTo>
                    <a:lnTo>
                      <a:pt x="792" y="1081"/>
                    </a:lnTo>
                    <a:lnTo>
                      <a:pt x="758" y="1078"/>
                    </a:lnTo>
                    <a:lnTo>
                      <a:pt x="747" y="1078"/>
                    </a:lnTo>
                    <a:lnTo>
                      <a:pt x="742" y="1077"/>
                    </a:lnTo>
                    <a:lnTo>
                      <a:pt x="733" y="1077"/>
                    </a:lnTo>
                    <a:lnTo>
                      <a:pt x="706" y="1075"/>
                    </a:lnTo>
                    <a:lnTo>
                      <a:pt x="666" y="1077"/>
                    </a:lnTo>
                    <a:lnTo>
                      <a:pt x="617" y="1081"/>
                    </a:lnTo>
                    <a:lnTo>
                      <a:pt x="589" y="1039"/>
                    </a:lnTo>
                    <a:lnTo>
                      <a:pt x="560" y="1001"/>
                    </a:lnTo>
                    <a:lnTo>
                      <a:pt x="535" y="967"/>
                    </a:lnTo>
                    <a:lnTo>
                      <a:pt x="509" y="937"/>
                    </a:lnTo>
                    <a:lnTo>
                      <a:pt x="166" y="535"/>
                    </a:lnTo>
                    <a:lnTo>
                      <a:pt x="161" y="531"/>
                    </a:lnTo>
                    <a:lnTo>
                      <a:pt x="155" y="529"/>
                    </a:lnTo>
                    <a:lnTo>
                      <a:pt x="149" y="526"/>
                    </a:lnTo>
                    <a:lnTo>
                      <a:pt x="143" y="526"/>
                    </a:lnTo>
                    <a:lnTo>
                      <a:pt x="143" y="526"/>
                    </a:lnTo>
                    <a:lnTo>
                      <a:pt x="139" y="528"/>
                    </a:lnTo>
                    <a:lnTo>
                      <a:pt x="139" y="529"/>
                    </a:lnTo>
                    <a:lnTo>
                      <a:pt x="138" y="53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29"/>
              <p:cNvSpPr>
                <a:spLocks/>
              </p:cNvSpPr>
              <p:nvPr userDrawn="1"/>
            </p:nvSpPr>
            <p:spPr bwMode="auto">
              <a:xfrm>
                <a:off x="7668667" y="974712"/>
                <a:ext cx="66674" cy="80854"/>
              </a:xfrm>
              <a:custGeom>
                <a:avLst/>
                <a:gdLst/>
                <a:ahLst/>
                <a:cxnLst>
                  <a:cxn ang="0">
                    <a:pos x="15" y="708"/>
                  </a:cxn>
                  <a:cxn ang="0">
                    <a:pos x="0" y="589"/>
                  </a:cxn>
                  <a:cxn ang="0">
                    <a:pos x="2" y="494"/>
                  </a:cxn>
                  <a:cxn ang="0">
                    <a:pos x="14" y="415"/>
                  </a:cxn>
                  <a:cxn ang="0">
                    <a:pos x="35" y="341"/>
                  </a:cxn>
                  <a:cxn ang="0">
                    <a:pos x="67" y="273"/>
                  </a:cxn>
                  <a:cxn ang="0">
                    <a:pos x="108" y="212"/>
                  </a:cxn>
                  <a:cxn ang="0">
                    <a:pos x="156" y="159"/>
                  </a:cxn>
                  <a:cxn ang="0">
                    <a:pos x="212" y="113"/>
                  </a:cxn>
                  <a:cxn ang="0">
                    <a:pos x="275" y="75"/>
                  </a:cxn>
                  <a:cxn ang="0">
                    <a:pos x="343" y="44"/>
                  </a:cxn>
                  <a:cxn ang="0">
                    <a:pos x="417" y="21"/>
                  </a:cxn>
                  <a:cxn ang="0">
                    <a:pos x="493" y="6"/>
                  </a:cxn>
                  <a:cxn ang="0">
                    <a:pos x="572" y="0"/>
                  </a:cxn>
                  <a:cxn ang="0">
                    <a:pos x="680" y="4"/>
                  </a:cxn>
                  <a:cxn ang="0">
                    <a:pos x="796" y="25"/>
                  </a:cxn>
                  <a:cxn ang="0">
                    <a:pos x="906" y="61"/>
                  </a:cxn>
                  <a:cxn ang="0">
                    <a:pos x="906" y="159"/>
                  </a:cxn>
                  <a:cxn ang="0">
                    <a:pos x="865" y="171"/>
                  </a:cxn>
                  <a:cxn ang="0">
                    <a:pos x="784" y="113"/>
                  </a:cxn>
                  <a:cxn ang="0">
                    <a:pos x="692" y="75"/>
                  </a:cxn>
                  <a:cxn ang="0">
                    <a:pos x="623" y="61"/>
                  </a:cxn>
                  <a:cxn ang="0">
                    <a:pos x="553" y="60"/>
                  </a:cxn>
                  <a:cxn ang="0">
                    <a:pos x="490" y="69"/>
                  </a:cxn>
                  <a:cxn ang="0">
                    <a:pos x="430" y="86"/>
                  </a:cxn>
                  <a:cxn ang="0">
                    <a:pos x="376" y="111"/>
                  </a:cxn>
                  <a:cxn ang="0">
                    <a:pos x="328" y="144"/>
                  </a:cxn>
                  <a:cxn ang="0">
                    <a:pos x="285" y="184"/>
                  </a:cxn>
                  <a:cxn ang="0">
                    <a:pos x="232" y="257"/>
                  </a:cxn>
                  <a:cxn ang="0">
                    <a:pos x="182" y="372"/>
                  </a:cxn>
                  <a:cxn ang="0">
                    <a:pos x="157" y="497"/>
                  </a:cxn>
                  <a:cxn ang="0">
                    <a:pos x="158" y="635"/>
                  </a:cxn>
                  <a:cxn ang="0">
                    <a:pos x="183" y="765"/>
                  </a:cxn>
                  <a:cxn ang="0">
                    <a:pos x="236" y="877"/>
                  </a:cxn>
                  <a:cxn ang="0">
                    <a:pos x="312" y="964"/>
                  </a:cxn>
                  <a:cxn ang="0">
                    <a:pos x="382" y="1013"/>
                  </a:cxn>
                  <a:cxn ang="0">
                    <a:pos x="460" y="1045"/>
                  </a:cxn>
                  <a:cxn ang="0">
                    <a:pos x="576" y="1060"/>
                  </a:cxn>
                  <a:cxn ang="0">
                    <a:pos x="652" y="1055"/>
                  </a:cxn>
                  <a:cxn ang="0">
                    <a:pos x="723" y="1037"/>
                  </a:cxn>
                  <a:cxn ang="0">
                    <a:pos x="837" y="985"/>
                  </a:cxn>
                  <a:cxn ang="0">
                    <a:pos x="911" y="934"/>
                  </a:cxn>
                  <a:cxn ang="0">
                    <a:pos x="825" y="1073"/>
                  </a:cxn>
                  <a:cxn ang="0">
                    <a:pos x="712" y="1107"/>
                  </a:cxn>
                  <a:cxn ang="0">
                    <a:pos x="586" y="1122"/>
                  </a:cxn>
                  <a:cxn ang="0">
                    <a:pos x="461" y="1116"/>
                  </a:cxn>
                  <a:cxn ang="0">
                    <a:pos x="349" y="1092"/>
                  </a:cxn>
                  <a:cxn ang="0">
                    <a:pos x="249" y="1049"/>
                  </a:cxn>
                  <a:cxn ang="0">
                    <a:pos x="167" y="988"/>
                  </a:cxn>
                  <a:cxn ang="0">
                    <a:pos x="99" y="910"/>
                  </a:cxn>
                  <a:cxn ang="0">
                    <a:pos x="48" y="816"/>
                  </a:cxn>
                </a:cxnLst>
                <a:rect l="0" t="0" r="r" b="b"/>
                <a:pathLst>
                  <a:path w="931" h="1122">
                    <a:moveTo>
                      <a:pt x="37" y="789"/>
                    </a:moveTo>
                    <a:lnTo>
                      <a:pt x="29" y="763"/>
                    </a:lnTo>
                    <a:lnTo>
                      <a:pt x="21" y="735"/>
                    </a:lnTo>
                    <a:lnTo>
                      <a:pt x="15" y="708"/>
                    </a:lnTo>
                    <a:lnTo>
                      <a:pt x="10" y="679"/>
                    </a:lnTo>
                    <a:lnTo>
                      <a:pt x="5" y="649"/>
                    </a:lnTo>
                    <a:lnTo>
                      <a:pt x="2" y="620"/>
                    </a:lnTo>
                    <a:lnTo>
                      <a:pt x="0" y="589"/>
                    </a:lnTo>
                    <a:lnTo>
                      <a:pt x="0" y="558"/>
                    </a:lnTo>
                    <a:lnTo>
                      <a:pt x="0" y="536"/>
                    </a:lnTo>
                    <a:lnTo>
                      <a:pt x="1" y="514"/>
                    </a:lnTo>
                    <a:lnTo>
                      <a:pt x="2" y="494"/>
                    </a:lnTo>
                    <a:lnTo>
                      <a:pt x="4" y="473"/>
                    </a:lnTo>
                    <a:lnTo>
                      <a:pt x="8" y="454"/>
                    </a:lnTo>
                    <a:lnTo>
                      <a:pt x="11" y="434"/>
                    </a:lnTo>
                    <a:lnTo>
                      <a:pt x="14" y="415"/>
                    </a:lnTo>
                    <a:lnTo>
                      <a:pt x="18" y="396"/>
                    </a:lnTo>
                    <a:lnTo>
                      <a:pt x="24" y="378"/>
                    </a:lnTo>
                    <a:lnTo>
                      <a:pt x="30" y="359"/>
                    </a:lnTo>
                    <a:lnTo>
                      <a:pt x="35" y="341"/>
                    </a:lnTo>
                    <a:lnTo>
                      <a:pt x="43" y="323"/>
                    </a:lnTo>
                    <a:lnTo>
                      <a:pt x="50" y="306"/>
                    </a:lnTo>
                    <a:lnTo>
                      <a:pt x="58" y="290"/>
                    </a:lnTo>
                    <a:lnTo>
                      <a:pt x="67" y="273"/>
                    </a:lnTo>
                    <a:lnTo>
                      <a:pt x="76" y="258"/>
                    </a:lnTo>
                    <a:lnTo>
                      <a:pt x="86" y="242"/>
                    </a:lnTo>
                    <a:lnTo>
                      <a:pt x="97" y="227"/>
                    </a:lnTo>
                    <a:lnTo>
                      <a:pt x="108" y="212"/>
                    </a:lnTo>
                    <a:lnTo>
                      <a:pt x="119" y="198"/>
                    </a:lnTo>
                    <a:lnTo>
                      <a:pt x="132" y="184"/>
                    </a:lnTo>
                    <a:lnTo>
                      <a:pt x="143" y="172"/>
                    </a:lnTo>
                    <a:lnTo>
                      <a:pt x="156" y="159"/>
                    </a:lnTo>
                    <a:lnTo>
                      <a:pt x="170" y="147"/>
                    </a:lnTo>
                    <a:lnTo>
                      <a:pt x="183" y="136"/>
                    </a:lnTo>
                    <a:lnTo>
                      <a:pt x="197" y="124"/>
                    </a:lnTo>
                    <a:lnTo>
                      <a:pt x="212" y="113"/>
                    </a:lnTo>
                    <a:lnTo>
                      <a:pt x="227" y="103"/>
                    </a:lnTo>
                    <a:lnTo>
                      <a:pt x="242" y="93"/>
                    </a:lnTo>
                    <a:lnTo>
                      <a:pt x="258" y="84"/>
                    </a:lnTo>
                    <a:lnTo>
                      <a:pt x="275" y="75"/>
                    </a:lnTo>
                    <a:lnTo>
                      <a:pt x="292" y="67"/>
                    </a:lnTo>
                    <a:lnTo>
                      <a:pt x="308" y="59"/>
                    </a:lnTo>
                    <a:lnTo>
                      <a:pt x="325" y="51"/>
                    </a:lnTo>
                    <a:lnTo>
                      <a:pt x="343" y="44"/>
                    </a:lnTo>
                    <a:lnTo>
                      <a:pt x="361" y="38"/>
                    </a:lnTo>
                    <a:lnTo>
                      <a:pt x="379" y="31"/>
                    </a:lnTo>
                    <a:lnTo>
                      <a:pt x="397" y="26"/>
                    </a:lnTo>
                    <a:lnTo>
                      <a:pt x="417" y="21"/>
                    </a:lnTo>
                    <a:lnTo>
                      <a:pt x="435" y="17"/>
                    </a:lnTo>
                    <a:lnTo>
                      <a:pt x="454" y="12"/>
                    </a:lnTo>
                    <a:lnTo>
                      <a:pt x="473" y="9"/>
                    </a:lnTo>
                    <a:lnTo>
                      <a:pt x="493" y="6"/>
                    </a:lnTo>
                    <a:lnTo>
                      <a:pt x="512" y="4"/>
                    </a:lnTo>
                    <a:lnTo>
                      <a:pt x="532" y="2"/>
                    </a:lnTo>
                    <a:lnTo>
                      <a:pt x="552" y="1"/>
                    </a:lnTo>
                    <a:lnTo>
                      <a:pt x="572" y="0"/>
                    </a:lnTo>
                    <a:lnTo>
                      <a:pt x="593" y="0"/>
                    </a:lnTo>
                    <a:lnTo>
                      <a:pt x="622" y="1"/>
                    </a:lnTo>
                    <a:lnTo>
                      <a:pt x="652" y="2"/>
                    </a:lnTo>
                    <a:lnTo>
                      <a:pt x="680" y="4"/>
                    </a:lnTo>
                    <a:lnTo>
                      <a:pt x="710" y="7"/>
                    </a:lnTo>
                    <a:lnTo>
                      <a:pt x="739" y="12"/>
                    </a:lnTo>
                    <a:lnTo>
                      <a:pt x="767" y="18"/>
                    </a:lnTo>
                    <a:lnTo>
                      <a:pt x="796" y="25"/>
                    </a:lnTo>
                    <a:lnTo>
                      <a:pt x="824" y="33"/>
                    </a:lnTo>
                    <a:lnTo>
                      <a:pt x="852" y="41"/>
                    </a:lnTo>
                    <a:lnTo>
                      <a:pt x="879" y="51"/>
                    </a:lnTo>
                    <a:lnTo>
                      <a:pt x="906" y="61"/>
                    </a:lnTo>
                    <a:lnTo>
                      <a:pt x="931" y="73"/>
                    </a:lnTo>
                    <a:lnTo>
                      <a:pt x="923" y="98"/>
                    </a:lnTo>
                    <a:lnTo>
                      <a:pt x="914" y="127"/>
                    </a:lnTo>
                    <a:lnTo>
                      <a:pt x="906" y="159"/>
                    </a:lnTo>
                    <a:lnTo>
                      <a:pt x="899" y="194"/>
                    </a:lnTo>
                    <a:lnTo>
                      <a:pt x="888" y="195"/>
                    </a:lnTo>
                    <a:lnTo>
                      <a:pt x="877" y="183"/>
                    </a:lnTo>
                    <a:lnTo>
                      <a:pt x="865" y="171"/>
                    </a:lnTo>
                    <a:lnTo>
                      <a:pt x="849" y="157"/>
                    </a:lnTo>
                    <a:lnTo>
                      <a:pt x="830" y="142"/>
                    </a:lnTo>
                    <a:lnTo>
                      <a:pt x="808" y="127"/>
                    </a:lnTo>
                    <a:lnTo>
                      <a:pt x="784" y="113"/>
                    </a:lnTo>
                    <a:lnTo>
                      <a:pt x="757" y="99"/>
                    </a:lnTo>
                    <a:lnTo>
                      <a:pt x="726" y="86"/>
                    </a:lnTo>
                    <a:lnTo>
                      <a:pt x="709" y="80"/>
                    </a:lnTo>
                    <a:lnTo>
                      <a:pt x="692" y="75"/>
                    </a:lnTo>
                    <a:lnTo>
                      <a:pt x="676" y="70"/>
                    </a:lnTo>
                    <a:lnTo>
                      <a:pt x="658" y="67"/>
                    </a:lnTo>
                    <a:lnTo>
                      <a:pt x="641" y="63"/>
                    </a:lnTo>
                    <a:lnTo>
                      <a:pt x="623" y="61"/>
                    </a:lnTo>
                    <a:lnTo>
                      <a:pt x="605" y="60"/>
                    </a:lnTo>
                    <a:lnTo>
                      <a:pt x="587" y="59"/>
                    </a:lnTo>
                    <a:lnTo>
                      <a:pt x="570" y="59"/>
                    </a:lnTo>
                    <a:lnTo>
                      <a:pt x="553" y="60"/>
                    </a:lnTo>
                    <a:lnTo>
                      <a:pt x="537" y="61"/>
                    </a:lnTo>
                    <a:lnTo>
                      <a:pt x="520" y="63"/>
                    </a:lnTo>
                    <a:lnTo>
                      <a:pt x="504" y="65"/>
                    </a:lnTo>
                    <a:lnTo>
                      <a:pt x="490" y="69"/>
                    </a:lnTo>
                    <a:lnTo>
                      <a:pt x="474" y="72"/>
                    </a:lnTo>
                    <a:lnTo>
                      <a:pt x="459" y="76"/>
                    </a:lnTo>
                    <a:lnTo>
                      <a:pt x="444" y="80"/>
                    </a:lnTo>
                    <a:lnTo>
                      <a:pt x="430" y="86"/>
                    </a:lnTo>
                    <a:lnTo>
                      <a:pt x="417" y="91"/>
                    </a:lnTo>
                    <a:lnTo>
                      <a:pt x="403" y="97"/>
                    </a:lnTo>
                    <a:lnTo>
                      <a:pt x="389" y="104"/>
                    </a:lnTo>
                    <a:lnTo>
                      <a:pt x="376" y="111"/>
                    </a:lnTo>
                    <a:lnTo>
                      <a:pt x="364" y="119"/>
                    </a:lnTo>
                    <a:lnTo>
                      <a:pt x="352" y="126"/>
                    </a:lnTo>
                    <a:lnTo>
                      <a:pt x="339" y="134"/>
                    </a:lnTo>
                    <a:lnTo>
                      <a:pt x="328" y="144"/>
                    </a:lnTo>
                    <a:lnTo>
                      <a:pt x="317" y="154"/>
                    </a:lnTo>
                    <a:lnTo>
                      <a:pt x="306" y="163"/>
                    </a:lnTo>
                    <a:lnTo>
                      <a:pt x="296" y="174"/>
                    </a:lnTo>
                    <a:lnTo>
                      <a:pt x="285" y="184"/>
                    </a:lnTo>
                    <a:lnTo>
                      <a:pt x="276" y="195"/>
                    </a:lnTo>
                    <a:lnTo>
                      <a:pt x="266" y="207"/>
                    </a:lnTo>
                    <a:lnTo>
                      <a:pt x="248" y="231"/>
                    </a:lnTo>
                    <a:lnTo>
                      <a:pt x="232" y="257"/>
                    </a:lnTo>
                    <a:lnTo>
                      <a:pt x="217" y="283"/>
                    </a:lnTo>
                    <a:lnTo>
                      <a:pt x="204" y="313"/>
                    </a:lnTo>
                    <a:lnTo>
                      <a:pt x="192" y="341"/>
                    </a:lnTo>
                    <a:lnTo>
                      <a:pt x="182" y="372"/>
                    </a:lnTo>
                    <a:lnTo>
                      <a:pt x="174" y="402"/>
                    </a:lnTo>
                    <a:lnTo>
                      <a:pt x="167" y="434"/>
                    </a:lnTo>
                    <a:lnTo>
                      <a:pt x="161" y="466"/>
                    </a:lnTo>
                    <a:lnTo>
                      <a:pt x="157" y="497"/>
                    </a:lnTo>
                    <a:lnTo>
                      <a:pt x="155" y="530"/>
                    </a:lnTo>
                    <a:lnTo>
                      <a:pt x="154" y="564"/>
                    </a:lnTo>
                    <a:lnTo>
                      <a:pt x="155" y="600"/>
                    </a:lnTo>
                    <a:lnTo>
                      <a:pt x="158" y="635"/>
                    </a:lnTo>
                    <a:lnTo>
                      <a:pt x="162" y="669"/>
                    </a:lnTo>
                    <a:lnTo>
                      <a:pt x="168" y="702"/>
                    </a:lnTo>
                    <a:lnTo>
                      <a:pt x="175" y="734"/>
                    </a:lnTo>
                    <a:lnTo>
                      <a:pt x="183" y="765"/>
                    </a:lnTo>
                    <a:lnTo>
                      <a:pt x="194" y="795"/>
                    </a:lnTo>
                    <a:lnTo>
                      <a:pt x="206" y="824"/>
                    </a:lnTo>
                    <a:lnTo>
                      <a:pt x="221" y="851"/>
                    </a:lnTo>
                    <a:lnTo>
                      <a:pt x="236" y="877"/>
                    </a:lnTo>
                    <a:lnTo>
                      <a:pt x="253" y="902"/>
                    </a:lnTo>
                    <a:lnTo>
                      <a:pt x="271" y="924"/>
                    </a:lnTo>
                    <a:lnTo>
                      <a:pt x="290" y="945"/>
                    </a:lnTo>
                    <a:lnTo>
                      <a:pt x="312" y="964"/>
                    </a:lnTo>
                    <a:lnTo>
                      <a:pt x="333" y="983"/>
                    </a:lnTo>
                    <a:lnTo>
                      <a:pt x="357" y="998"/>
                    </a:lnTo>
                    <a:lnTo>
                      <a:pt x="369" y="1006"/>
                    </a:lnTo>
                    <a:lnTo>
                      <a:pt x="382" y="1013"/>
                    </a:lnTo>
                    <a:lnTo>
                      <a:pt x="393" y="1020"/>
                    </a:lnTo>
                    <a:lnTo>
                      <a:pt x="407" y="1026"/>
                    </a:lnTo>
                    <a:lnTo>
                      <a:pt x="432" y="1037"/>
                    </a:lnTo>
                    <a:lnTo>
                      <a:pt x="460" y="1045"/>
                    </a:lnTo>
                    <a:lnTo>
                      <a:pt x="487" y="1052"/>
                    </a:lnTo>
                    <a:lnTo>
                      <a:pt x="516" y="1056"/>
                    </a:lnTo>
                    <a:lnTo>
                      <a:pt x="546" y="1059"/>
                    </a:lnTo>
                    <a:lnTo>
                      <a:pt x="576" y="1060"/>
                    </a:lnTo>
                    <a:lnTo>
                      <a:pt x="596" y="1060"/>
                    </a:lnTo>
                    <a:lnTo>
                      <a:pt x="615" y="1059"/>
                    </a:lnTo>
                    <a:lnTo>
                      <a:pt x="633" y="1057"/>
                    </a:lnTo>
                    <a:lnTo>
                      <a:pt x="652" y="1055"/>
                    </a:lnTo>
                    <a:lnTo>
                      <a:pt x="670" y="1050"/>
                    </a:lnTo>
                    <a:lnTo>
                      <a:pt x="688" y="1047"/>
                    </a:lnTo>
                    <a:lnTo>
                      <a:pt x="706" y="1042"/>
                    </a:lnTo>
                    <a:lnTo>
                      <a:pt x="723" y="1037"/>
                    </a:lnTo>
                    <a:lnTo>
                      <a:pt x="756" y="1025"/>
                    </a:lnTo>
                    <a:lnTo>
                      <a:pt x="786" y="1012"/>
                    </a:lnTo>
                    <a:lnTo>
                      <a:pt x="813" y="998"/>
                    </a:lnTo>
                    <a:lnTo>
                      <a:pt x="837" y="985"/>
                    </a:lnTo>
                    <a:lnTo>
                      <a:pt x="858" y="971"/>
                    </a:lnTo>
                    <a:lnTo>
                      <a:pt x="877" y="957"/>
                    </a:lnTo>
                    <a:lnTo>
                      <a:pt x="895" y="944"/>
                    </a:lnTo>
                    <a:lnTo>
                      <a:pt x="911" y="934"/>
                    </a:lnTo>
                    <a:lnTo>
                      <a:pt x="903" y="1031"/>
                    </a:lnTo>
                    <a:lnTo>
                      <a:pt x="878" y="1046"/>
                    </a:lnTo>
                    <a:lnTo>
                      <a:pt x="853" y="1060"/>
                    </a:lnTo>
                    <a:lnTo>
                      <a:pt x="825" y="1073"/>
                    </a:lnTo>
                    <a:lnTo>
                      <a:pt x="797" y="1084"/>
                    </a:lnTo>
                    <a:lnTo>
                      <a:pt x="770" y="1093"/>
                    </a:lnTo>
                    <a:lnTo>
                      <a:pt x="742" y="1100"/>
                    </a:lnTo>
                    <a:lnTo>
                      <a:pt x="712" y="1107"/>
                    </a:lnTo>
                    <a:lnTo>
                      <a:pt x="681" y="1112"/>
                    </a:lnTo>
                    <a:lnTo>
                      <a:pt x="650" y="1116"/>
                    </a:lnTo>
                    <a:lnTo>
                      <a:pt x="618" y="1119"/>
                    </a:lnTo>
                    <a:lnTo>
                      <a:pt x="586" y="1122"/>
                    </a:lnTo>
                    <a:lnTo>
                      <a:pt x="554" y="1122"/>
                    </a:lnTo>
                    <a:lnTo>
                      <a:pt x="522" y="1122"/>
                    </a:lnTo>
                    <a:lnTo>
                      <a:pt x="492" y="1119"/>
                    </a:lnTo>
                    <a:lnTo>
                      <a:pt x="461" y="1116"/>
                    </a:lnTo>
                    <a:lnTo>
                      <a:pt x="431" y="1112"/>
                    </a:lnTo>
                    <a:lnTo>
                      <a:pt x="403" y="1107"/>
                    </a:lnTo>
                    <a:lnTo>
                      <a:pt x="375" y="1099"/>
                    </a:lnTo>
                    <a:lnTo>
                      <a:pt x="349" y="1092"/>
                    </a:lnTo>
                    <a:lnTo>
                      <a:pt x="323" y="1082"/>
                    </a:lnTo>
                    <a:lnTo>
                      <a:pt x="298" y="1073"/>
                    </a:lnTo>
                    <a:lnTo>
                      <a:pt x="274" y="1061"/>
                    </a:lnTo>
                    <a:lnTo>
                      <a:pt x="249" y="1049"/>
                    </a:lnTo>
                    <a:lnTo>
                      <a:pt x="227" y="1036"/>
                    </a:lnTo>
                    <a:lnTo>
                      <a:pt x="206" y="1021"/>
                    </a:lnTo>
                    <a:lnTo>
                      <a:pt x="186" y="1005"/>
                    </a:lnTo>
                    <a:lnTo>
                      <a:pt x="167" y="988"/>
                    </a:lnTo>
                    <a:lnTo>
                      <a:pt x="147" y="970"/>
                    </a:lnTo>
                    <a:lnTo>
                      <a:pt x="130" y="951"/>
                    </a:lnTo>
                    <a:lnTo>
                      <a:pt x="115" y="932"/>
                    </a:lnTo>
                    <a:lnTo>
                      <a:pt x="99" y="910"/>
                    </a:lnTo>
                    <a:lnTo>
                      <a:pt x="85" y="888"/>
                    </a:lnTo>
                    <a:lnTo>
                      <a:pt x="71" y="865"/>
                    </a:lnTo>
                    <a:lnTo>
                      <a:pt x="58" y="841"/>
                    </a:lnTo>
                    <a:lnTo>
                      <a:pt x="48" y="816"/>
                    </a:lnTo>
                    <a:lnTo>
                      <a:pt x="37" y="78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30"/>
              <p:cNvSpPr>
                <a:spLocks noEditPoints="1"/>
              </p:cNvSpPr>
              <p:nvPr userDrawn="1"/>
            </p:nvSpPr>
            <p:spPr bwMode="auto">
              <a:xfrm>
                <a:off x="7609931" y="974712"/>
                <a:ext cx="49212" cy="79269"/>
              </a:xfrm>
              <a:custGeom>
                <a:avLst/>
                <a:gdLst/>
                <a:ahLst/>
                <a:cxnLst>
                  <a:cxn ang="0">
                    <a:pos x="280" y="60"/>
                  </a:cxn>
                  <a:cxn ang="0">
                    <a:pos x="139" y="60"/>
                  </a:cxn>
                  <a:cxn ang="0">
                    <a:pos x="216" y="525"/>
                  </a:cxn>
                  <a:cxn ang="0">
                    <a:pos x="246" y="522"/>
                  </a:cxn>
                  <a:cxn ang="0">
                    <a:pos x="283" y="521"/>
                  </a:cxn>
                  <a:cxn ang="0">
                    <a:pos x="332" y="516"/>
                  </a:cxn>
                  <a:cxn ang="0">
                    <a:pos x="382" y="502"/>
                  </a:cxn>
                  <a:cxn ang="0">
                    <a:pos x="427" y="480"/>
                  </a:cxn>
                  <a:cxn ang="0">
                    <a:pos x="466" y="452"/>
                  </a:cxn>
                  <a:cxn ang="0">
                    <a:pos x="497" y="418"/>
                  </a:cxn>
                  <a:cxn ang="0">
                    <a:pos x="520" y="378"/>
                  </a:cxn>
                  <a:cxn ang="0">
                    <a:pos x="536" y="333"/>
                  </a:cxn>
                  <a:cxn ang="0">
                    <a:pos x="543" y="283"/>
                  </a:cxn>
                  <a:cxn ang="0">
                    <a:pos x="542" y="240"/>
                  </a:cxn>
                  <a:cxn ang="0">
                    <a:pos x="537" y="203"/>
                  </a:cxn>
                  <a:cxn ang="0">
                    <a:pos x="525" y="168"/>
                  </a:cxn>
                  <a:cxn ang="0">
                    <a:pos x="507" y="137"/>
                  </a:cxn>
                  <a:cxn ang="0">
                    <a:pos x="485" y="110"/>
                  </a:cxn>
                  <a:cxn ang="0">
                    <a:pos x="457" y="89"/>
                  </a:cxn>
                  <a:cxn ang="0">
                    <a:pos x="422" y="74"/>
                  </a:cxn>
                  <a:cxn ang="0">
                    <a:pos x="380" y="65"/>
                  </a:cxn>
                  <a:cxn ang="0">
                    <a:pos x="351" y="63"/>
                  </a:cxn>
                  <a:cxn ang="0">
                    <a:pos x="310" y="586"/>
                  </a:cxn>
                  <a:cxn ang="0">
                    <a:pos x="272" y="588"/>
                  </a:cxn>
                  <a:cxn ang="0">
                    <a:pos x="240" y="588"/>
                  </a:cxn>
                  <a:cxn ang="0">
                    <a:pos x="220" y="586"/>
                  </a:cxn>
                  <a:cxn ang="0">
                    <a:pos x="183" y="584"/>
                  </a:cxn>
                  <a:cxn ang="0">
                    <a:pos x="111" y="1077"/>
                  </a:cxn>
                  <a:cxn ang="0">
                    <a:pos x="70" y="1074"/>
                  </a:cxn>
                  <a:cxn ang="0">
                    <a:pos x="0" y="0"/>
                  </a:cxn>
                  <a:cxn ang="0">
                    <a:pos x="354" y="1"/>
                  </a:cxn>
                  <a:cxn ang="0">
                    <a:pos x="447" y="10"/>
                  </a:cxn>
                  <a:cxn ang="0">
                    <a:pos x="523" y="24"/>
                  </a:cxn>
                  <a:cxn ang="0">
                    <a:pos x="582" y="47"/>
                  </a:cxn>
                  <a:cxn ang="0">
                    <a:pos x="627" y="79"/>
                  </a:cxn>
                  <a:cxn ang="0">
                    <a:pos x="659" y="120"/>
                  </a:cxn>
                  <a:cxn ang="0">
                    <a:pos x="679" y="172"/>
                  </a:cxn>
                  <a:cxn ang="0">
                    <a:pos x="688" y="235"/>
                  </a:cxn>
                  <a:cxn ang="0">
                    <a:pos x="685" y="304"/>
                  </a:cxn>
                  <a:cxn ang="0">
                    <a:pos x="674" y="364"/>
                  </a:cxn>
                  <a:cxn ang="0">
                    <a:pos x="652" y="416"/>
                  </a:cxn>
                  <a:cxn ang="0">
                    <a:pos x="619" y="460"/>
                  </a:cxn>
                  <a:cxn ang="0">
                    <a:pos x="575" y="497"/>
                  </a:cxn>
                  <a:cxn ang="0">
                    <a:pos x="521" y="528"/>
                  </a:cxn>
                  <a:cxn ang="0">
                    <a:pos x="457" y="553"/>
                  </a:cxn>
                  <a:cxn ang="0">
                    <a:pos x="379" y="574"/>
                  </a:cxn>
                  <a:cxn ang="0">
                    <a:pos x="334" y="584"/>
                  </a:cxn>
                </a:cxnLst>
                <a:rect l="0" t="0" r="r" b="b"/>
                <a:pathLst>
                  <a:path w="688" h="1080">
                    <a:moveTo>
                      <a:pt x="319" y="61"/>
                    </a:moveTo>
                    <a:lnTo>
                      <a:pt x="299" y="61"/>
                    </a:lnTo>
                    <a:lnTo>
                      <a:pt x="280" y="60"/>
                    </a:lnTo>
                    <a:lnTo>
                      <a:pt x="262" y="60"/>
                    </a:lnTo>
                    <a:lnTo>
                      <a:pt x="244" y="60"/>
                    </a:lnTo>
                    <a:lnTo>
                      <a:pt x="139" y="60"/>
                    </a:lnTo>
                    <a:lnTo>
                      <a:pt x="139" y="521"/>
                    </a:lnTo>
                    <a:lnTo>
                      <a:pt x="211" y="525"/>
                    </a:lnTo>
                    <a:lnTo>
                      <a:pt x="216" y="525"/>
                    </a:lnTo>
                    <a:lnTo>
                      <a:pt x="222" y="524"/>
                    </a:lnTo>
                    <a:lnTo>
                      <a:pt x="233" y="523"/>
                    </a:lnTo>
                    <a:lnTo>
                      <a:pt x="246" y="522"/>
                    </a:lnTo>
                    <a:lnTo>
                      <a:pt x="260" y="522"/>
                    </a:lnTo>
                    <a:lnTo>
                      <a:pt x="272" y="522"/>
                    </a:lnTo>
                    <a:lnTo>
                      <a:pt x="283" y="521"/>
                    </a:lnTo>
                    <a:lnTo>
                      <a:pt x="293" y="521"/>
                    </a:lnTo>
                    <a:lnTo>
                      <a:pt x="313" y="519"/>
                    </a:lnTo>
                    <a:lnTo>
                      <a:pt x="332" y="516"/>
                    </a:lnTo>
                    <a:lnTo>
                      <a:pt x="350" y="513"/>
                    </a:lnTo>
                    <a:lnTo>
                      <a:pt x="367" y="507"/>
                    </a:lnTo>
                    <a:lnTo>
                      <a:pt x="382" y="502"/>
                    </a:lnTo>
                    <a:lnTo>
                      <a:pt x="398" y="496"/>
                    </a:lnTo>
                    <a:lnTo>
                      <a:pt x="413" y="488"/>
                    </a:lnTo>
                    <a:lnTo>
                      <a:pt x="427" y="480"/>
                    </a:lnTo>
                    <a:lnTo>
                      <a:pt x="441" y="471"/>
                    </a:lnTo>
                    <a:lnTo>
                      <a:pt x="453" y="462"/>
                    </a:lnTo>
                    <a:lnTo>
                      <a:pt x="466" y="452"/>
                    </a:lnTo>
                    <a:lnTo>
                      <a:pt x="477" y="442"/>
                    </a:lnTo>
                    <a:lnTo>
                      <a:pt x="487" y="430"/>
                    </a:lnTo>
                    <a:lnTo>
                      <a:pt x="497" y="418"/>
                    </a:lnTo>
                    <a:lnTo>
                      <a:pt x="505" y="406"/>
                    </a:lnTo>
                    <a:lnTo>
                      <a:pt x="514" y="392"/>
                    </a:lnTo>
                    <a:lnTo>
                      <a:pt x="520" y="378"/>
                    </a:lnTo>
                    <a:lnTo>
                      <a:pt x="527" y="363"/>
                    </a:lnTo>
                    <a:lnTo>
                      <a:pt x="532" y="348"/>
                    </a:lnTo>
                    <a:lnTo>
                      <a:pt x="536" y="333"/>
                    </a:lnTo>
                    <a:lnTo>
                      <a:pt x="539" y="317"/>
                    </a:lnTo>
                    <a:lnTo>
                      <a:pt x="542" y="300"/>
                    </a:lnTo>
                    <a:lnTo>
                      <a:pt x="543" y="283"/>
                    </a:lnTo>
                    <a:lnTo>
                      <a:pt x="543" y="266"/>
                    </a:lnTo>
                    <a:lnTo>
                      <a:pt x="543" y="254"/>
                    </a:lnTo>
                    <a:lnTo>
                      <a:pt x="542" y="240"/>
                    </a:lnTo>
                    <a:lnTo>
                      <a:pt x="541" y="227"/>
                    </a:lnTo>
                    <a:lnTo>
                      <a:pt x="539" y="216"/>
                    </a:lnTo>
                    <a:lnTo>
                      <a:pt x="537" y="203"/>
                    </a:lnTo>
                    <a:lnTo>
                      <a:pt x="534" y="191"/>
                    </a:lnTo>
                    <a:lnTo>
                      <a:pt x="530" y="179"/>
                    </a:lnTo>
                    <a:lnTo>
                      <a:pt x="525" y="168"/>
                    </a:lnTo>
                    <a:lnTo>
                      <a:pt x="520" y="157"/>
                    </a:lnTo>
                    <a:lnTo>
                      <a:pt x="514" y="147"/>
                    </a:lnTo>
                    <a:lnTo>
                      <a:pt x="507" y="137"/>
                    </a:lnTo>
                    <a:lnTo>
                      <a:pt x="501" y="127"/>
                    </a:lnTo>
                    <a:lnTo>
                      <a:pt x="493" y="119"/>
                    </a:lnTo>
                    <a:lnTo>
                      <a:pt x="485" y="110"/>
                    </a:lnTo>
                    <a:lnTo>
                      <a:pt x="476" y="103"/>
                    </a:lnTo>
                    <a:lnTo>
                      <a:pt x="466" y="96"/>
                    </a:lnTo>
                    <a:lnTo>
                      <a:pt x="457" y="89"/>
                    </a:lnTo>
                    <a:lnTo>
                      <a:pt x="445" y="84"/>
                    </a:lnTo>
                    <a:lnTo>
                      <a:pt x="434" y="79"/>
                    </a:lnTo>
                    <a:lnTo>
                      <a:pt x="422" y="74"/>
                    </a:lnTo>
                    <a:lnTo>
                      <a:pt x="409" y="70"/>
                    </a:lnTo>
                    <a:lnTo>
                      <a:pt x="395" y="67"/>
                    </a:lnTo>
                    <a:lnTo>
                      <a:pt x="380" y="65"/>
                    </a:lnTo>
                    <a:lnTo>
                      <a:pt x="365" y="64"/>
                    </a:lnTo>
                    <a:lnTo>
                      <a:pt x="360" y="63"/>
                    </a:lnTo>
                    <a:lnTo>
                      <a:pt x="351" y="63"/>
                    </a:lnTo>
                    <a:lnTo>
                      <a:pt x="337" y="62"/>
                    </a:lnTo>
                    <a:lnTo>
                      <a:pt x="319" y="61"/>
                    </a:lnTo>
                    <a:close/>
                    <a:moveTo>
                      <a:pt x="310" y="586"/>
                    </a:moveTo>
                    <a:lnTo>
                      <a:pt x="298" y="587"/>
                    </a:lnTo>
                    <a:lnTo>
                      <a:pt x="285" y="588"/>
                    </a:lnTo>
                    <a:lnTo>
                      <a:pt x="272" y="588"/>
                    </a:lnTo>
                    <a:lnTo>
                      <a:pt x="260" y="588"/>
                    </a:lnTo>
                    <a:lnTo>
                      <a:pt x="246" y="588"/>
                    </a:lnTo>
                    <a:lnTo>
                      <a:pt x="240" y="588"/>
                    </a:lnTo>
                    <a:lnTo>
                      <a:pt x="233" y="587"/>
                    </a:lnTo>
                    <a:lnTo>
                      <a:pt x="226" y="587"/>
                    </a:lnTo>
                    <a:lnTo>
                      <a:pt x="220" y="586"/>
                    </a:lnTo>
                    <a:lnTo>
                      <a:pt x="195" y="586"/>
                    </a:lnTo>
                    <a:lnTo>
                      <a:pt x="188" y="584"/>
                    </a:lnTo>
                    <a:lnTo>
                      <a:pt x="183" y="584"/>
                    </a:lnTo>
                    <a:lnTo>
                      <a:pt x="139" y="584"/>
                    </a:lnTo>
                    <a:lnTo>
                      <a:pt x="139" y="1080"/>
                    </a:lnTo>
                    <a:lnTo>
                      <a:pt x="111" y="1077"/>
                    </a:lnTo>
                    <a:lnTo>
                      <a:pt x="99" y="1076"/>
                    </a:lnTo>
                    <a:lnTo>
                      <a:pt x="91" y="1076"/>
                    </a:lnTo>
                    <a:lnTo>
                      <a:pt x="70" y="1074"/>
                    </a:lnTo>
                    <a:lnTo>
                      <a:pt x="38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282" y="0"/>
                    </a:lnTo>
                    <a:lnTo>
                      <a:pt x="319" y="0"/>
                    </a:lnTo>
                    <a:lnTo>
                      <a:pt x="354" y="1"/>
                    </a:lnTo>
                    <a:lnTo>
                      <a:pt x="387" y="3"/>
                    </a:lnTo>
                    <a:lnTo>
                      <a:pt x="417" y="5"/>
                    </a:lnTo>
                    <a:lnTo>
                      <a:pt x="447" y="10"/>
                    </a:lnTo>
                    <a:lnTo>
                      <a:pt x="475" y="13"/>
                    </a:lnTo>
                    <a:lnTo>
                      <a:pt x="500" y="18"/>
                    </a:lnTo>
                    <a:lnTo>
                      <a:pt x="523" y="24"/>
                    </a:lnTo>
                    <a:lnTo>
                      <a:pt x="545" y="31"/>
                    </a:lnTo>
                    <a:lnTo>
                      <a:pt x="564" y="38"/>
                    </a:lnTo>
                    <a:lnTo>
                      <a:pt x="582" y="47"/>
                    </a:lnTo>
                    <a:lnTo>
                      <a:pt x="599" y="56"/>
                    </a:lnTo>
                    <a:lnTo>
                      <a:pt x="613" y="67"/>
                    </a:lnTo>
                    <a:lnTo>
                      <a:pt x="627" y="79"/>
                    </a:lnTo>
                    <a:lnTo>
                      <a:pt x="640" y="91"/>
                    </a:lnTo>
                    <a:lnTo>
                      <a:pt x="650" y="104"/>
                    </a:lnTo>
                    <a:lnTo>
                      <a:pt x="659" y="120"/>
                    </a:lnTo>
                    <a:lnTo>
                      <a:pt x="667" y="136"/>
                    </a:lnTo>
                    <a:lnTo>
                      <a:pt x="674" y="153"/>
                    </a:lnTo>
                    <a:lnTo>
                      <a:pt x="679" y="172"/>
                    </a:lnTo>
                    <a:lnTo>
                      <a:pt x="683" y="192"/>
                    </a:lnTo>
                    <a:lnTo>
                      <a:pt x="685" y="212"/>
                    </a:lnTo>
                    <a:lnTo>
                      <a:pt x="688" y="235"/>
                    </a:lnTo>
                    <a:lnTo>
                      <a:pt x="688" y="258"/>
                    </a:lnTo>
                    <a:lnTo>
                      <a:pt x="688" y="281"/>
                    </a:lnTo>
                    <a:lnTo>
                      <a:pt x="685" y="304"/>
                    </a:lnTo>
                    <a:lnTo>
                      <a:pt x="683" y="325"/>
                    </a:lnTo>
                    <a:lnTo>
                      <a:pt x="679" y="345"/>
                    </a:lnTo>
                    <a:lnTo>
                      <a:pt x="674" y="364"/>
                    </a:lnTo>
                    <a:lnTo>
                      <a:pt x="667" y="382"/>
                    </a:lnTo>
                    <a:lnTo>
                      <a:pt x="660" y="400"/>
                    </a:lnTo>
                    <a:lnTo>
                      <a:pt x="652" y="416"/>
                    </a:lnTo>
                    <a:lnTo>
                      <a:pt x="642" y="431"/>
                    </a:lnTo>
                    <a:lnTo>
                      <a:pt x="630" y="446"/>
                    </a:lnTo>
                    <a:lnTo>
                      <a:pt x="619" y="460"/>
                    </a:lnTo>
                    <a:lnTo>
                      <a:pt x="605" y="473"/>
                    </a:lnTo>
                    <a:lnTo>
                      <a:pt x="590" y="485"/>
                    </a:lnTo>
                    <a:lnTo>
                      <a:pt x="575" y="497"/>
                    </a:lnTo>
                    <a:lnTo>
                      <a:pt x="558" y="507"/>
                    </a:lnTo>
                    <a:lnTo>
                      <a:pt x="540" y="518"/>
                    </a:lnTo>
                    <a:lnTo>
                      <a:pt x="521" y="528"/>
                    </a:lnTo>
                    <a:lnTo>
                      <a:pt x="501" y="537"/>
                    </a:lnTo>
                    <a:lnTo>
                      <a:pt x="480" y="546"/>
                    </a:lnTo>
                    <a:lnTo>
                      <a:pt x="457" y="553"/>
                    </a:lnTo>
                    <a:lnTo>
                      <a:pt x="432" y="560"/>
                    </a:lnTo>
                    <a:lnTo>
                      <a:pt x="407" y="568"/>
                    </a:lnTo>
                    <a:lnTo>
                      <a:pt x="379" y="574"/>
                    </a:lnTo>
                    <a:lnTo>
                      <a:pt x="351" y="580"/>
                    </a:lnTo>
                    <a:lnTo>
                      <a:pt x="343" y="582"/>
                    </a:lnTo>
                    <a:lnTo>
                      <a:pt x="334" y="584"/>
                    </a:lnTo>
                    <a:lnTo>
                      <a:pt x="323" y="585"/>
                    </a:lnTo>
                    <a:lnTo>
                      <a:pt x="310" y="58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Freeform 31"/>
              <p:cNvSpPr>
                <a:spLocks noEditPoints="1"/>
              </p:cNvSpPr>
              <p:nvPr userDrawn="1"/>
            </p:nvSpPr>
            <p:spPr bwMode="auto">
              <a:xfrm>
                <a:off x="7532143" y="974712"/>
                <a:ext cx="57149" cy="79269"/>
              </a:xfrm>
              <a:custGeom>
                <a:avLst/>
                <a:gdLst/>
                <a:ahLst/>
                <a:cxnLst>
                  <a:cxn ang="0">
                    <a:pos x="203" y="51"/>
                  </a:cxn>
                  <a:cxn ang="0">
                    <a:pos x="228" y="38"/>
                  </a:cxn>
                  <a:cxn ang="0">
                    <a:pos x="255" y="28"/>
                  </a:cxn>
                  <a:cxn ang="0">
                    <a:pos x="285" y="18"/>
                  </a:cxn>
                  <a:cxn ang="0">
                    <a:pos x="318" y="11"/>
                  </a:cxn>
                  <a:cxn ang="0">
                    <a:pos x="355" y="5"/>
                  </a:cxn>
                  <a:cxn ang="0">
                    <a:pos x="414" y="1"/>
                  </a:cxn>
                  <a:cxn ang="0">
                    <a:pos x="791" y="0"/>
                  </a:cxn>
                  <a:cxn ang="0">
                    <a:pos x="765" y="1077"/>
                  </a:cxn>
                  <a:cxn ang="0">
                    <a:pos x="746" y="1076"/>
                  </a:cxn>
                  <a:cxn ang="0">
                    <a:pos x="700" y="1076"/>
                  </a:cxn>
                  <a:cxn ang="0">
                    <a:pos x="653" y="1080"/>
                  </a:cxn>
                  <a:cxn ang="0">
                    <a:pos x="592" y="552"/>
                  </a:cxn>
                  <a:cxn ang="0">
                    <a:pos x="282" y="944"/>
                  </a:cxn>
                  <a:cxn ang="0">
                    <a:pos x="144" y="1076"/>
                  </a:cxn>
                  <a:cxn ang="0">
                    <a:pos x="125" y="1076"/>
                  </a:cxn>
                  <a:cxn ang="0">
                    <a:pos x="92" y="1074"/>
                  </a:cxn>
                  <a:cxn ang="0">
                    <a:pos x="38" y="1077"/>
                  </a:cxn>
                  <a:cxn ang="0">
                    <a:pos x="31" y="1040"/>
                  </a:cxn>
                  <a:cxn ang="0">
                    <a:pos x="431" y="540"/>
                  </a:cxn>
                  <a:cxn ang="0">
                    <a:pos x="366" y="524"/>
                  </a:cxn>
                  <a:cxn ang="0">
                    <a:pos x="306" y="502"/>
                  </a:cxn>
                  <a:cxn ang="0">
                    <a:pos x="251" y="475"/>
                  </a:cxn>
                  <a:cxn ang="0">
                    <a:pos x="202" y="441"/>
                  </a:cxn>
                  <a:cxn ang="0">
                    <a:pos x="180" y="420"/>
                  </a:cxn>
                  <a:cxn ang="0">
                    <a:pos x="160" y="399"/>
                  </a:cxn>
                  <a:cxn ang="0">
                    <a:pos x="144" y="377"/>
                  </a:cxn>
                  <a:cxn ang="0">
                    <a:pos x="131" y="352"/>
                  </a:cxn>
                  <a:cxn ang="0">
                    <a:pos x="121" y="327"/>
                  </a:cxn>
                  <a:cxn ang="0">
                    <a:pos x="113" y="299"/>
                  </a:cxn>
                  <a:cxn ang="0">
                    <a:pos x="109" y="270"/>
                  </a:cxn>
                  <a:cxn ang="0">
                    <a:pos x="107" y="240"/>
                  </a:cxn>
                  <a:cxn ang="0">
                    <a:pos x="109" y="210"/>
                  </a:cxn>
                  <a:cxn ang="0">
                    <a:pos x="112" y="183"/>
                  </a:cxn>
                  <a:cxn ang="0">
                    <a:pos x="119" y="157"/>
                  </a:cxn>
                  <a:cxn ang="0">
                    <a:pos x="129" y="134"/>
                  </a:cxn>
                  <a:cxn ang="0">
                    <a:pos x="141" y="113"/>
                  </a:cxn>
                  <a:cxn ang="0">
                    <a:pos x="156" y="92"/>
                  </a:cxn>
                  <a:cxn ang="0">
                    <a:pos x="172" y="74"/>
                  </a:cxn>
                  <a:cxn ang="0">
                    <a:pos x="192" y="58"/>
                  </a:cxn>
                  <a:cxn ang="0">
                    <a:pos x="653" y="57"/>
                  </a:cxn>
                  <a:cxn ang="0">
                    <a:pos x="519" y="54"/>
                  </a:cxn>
                  <a:cxn ang="0">
                    <a:pos x="458" y="56"/>
                  </a:cxn>
                  <a:cxn ang="0">
                    <a:pos x="421" y="60"/>
                  </a:cxn>
                  <a:cxn ang="0">
                    <a:pos x="381" y="69"/>
                  </a:cxn>
                  <a:cxn ang="0">
                    <a:pos x="346" y="83"/>
                  </a:cxn>
                  <a:cxn ang="0">
                    <a:pos x="315" y="101"/>
                  </a:cxn>
                  <a:cxn ang="0">
                    <a:pos x="291" y="123"/>
                  </a:cxn>
                  <a:cxn ang="0">
                    <a:pos x="272" y="150"/>
                  </a:cxn>
                  <a:cxn ang="0">
                    <a:pos x="258" y="182"/>
                  </a:cxn>
                  <a:cxn ang="0">
                    <a:pos x="251" y="218"/>
                  </a:cxn>
                  <a:cxn ang="0">
                    <a:pos x="248" y="258"/>
                  </a:cxn>
                  <a:cxn ang="0">
                    <a:pos x="251" y="300"/>
                  </a:cxn>
                  <a:cxn ang="0">
                    <a:pos x="261" y="339"/>
                  </a:cxn>
                  <a:cxn ang="0">
                    <a:pos x="279" y="374"/>
                  </a:cxn>
                  <a:cxn ang="0">
                    <a:pos x="304" y="404"/>
                  </a:cxn>
                  <a:cxn ang="0">
                    <a:pos x="333" y="432"/>
                  </a:cxn>
                  <a:cxn ang="0">
                    <a:pos x="367" y="454"/>
                  </a:cxn>
                  <a:cxn ang="0">
                    <a:pos x="407" y="471"/>
                  </a:cxn>
                  <a:cxn ang="0">
                    <a:pos x="450" y="484"/>
                  </a:cxn>
                  <a:cxn ang="0">
                    <a:pos x="507" y="492"/>
                  </a:cxn>
                  <a:cxn ang="0">
                    <a:pos x="579" y="494"/>
                  </a:cxn>
                </a:cxnLst>
                <a:rect l="0" t="0" r="r" b="b"/>
                <a:pathLst>
                  <a:path w="791" h="1081">
                    <a:moveTo>
                      <a:pt x="192" y="58"/>
                    </a:moveTo>
                    <a:lnTo>
                      <a:pt x="203" y="51"/>
                    </a:lnTo>
                    <a:lnTo>
                      <a:pt x="215" y="45"/>
                    </a:lnTo>
                    <a:lnTo>
                      <a:pt x="228" y="38"/>
                    </a:lnTo>
                    <a:lnTo>
                      <a:pt x="240" y="33"/>
                    </a:lnTo>
                    <a:lnTo>
                      <a:pt x="255" y="28"/>
                    </a:lnTo>
                    <a:lnTo>
                      <a:pt x="269" y="22"/>
                    </a:lnTo>
                    <a:lnTo>
                      <a:pt x="285" y="18"/>
                    </a:lnTo>
                    <a:lnTo>
                      <a:pt x="301" y="15"/>
                    </a:lnTo>
                    <a:lnTo>
                      <a:pt x="318" y="11"/>
                    </a:lnTo>
                    <a:lnTo>
                      <a:pt x="336" y="9"/>
                    </a:lnTo>
                    <a:lnTo>
                      <a:pt x="355" y="5"/>
                    </a:lnTo>
                    <a:lnTo>
                      <a:pt x="374" y="3"/>
                    </a:lnTo>
                    <a:lnTo>
                      <a:pt x="414" y="1"/>
                    </a:lnTo>
                    <a:lnTo>
                      <a:pt x="457" y="0"/>
                    </a:lnTo>
                    <a:lnTo>
                      <a:pt x="791" y="0"/>
                    </a:lnTo>
                    <a:lnTo>
                      <a:pt x="791" y="1080"/>
                    </a:lnTo>
                    <a:lnTo>
                      <a:pt x="765" y="1077"/>
                    </a:lnTo>
                    <a:lnTo>
                      <a:pt x="753" y="1076"/>
                    </a:lnTo>
                    <a:lnTo>
                      <a:pt x="746" y="1076"/>
                    </a:lnTo>
                    <a:lnTo>
                      <a:pt x="722" y="1074"/>
                    </a:lnTo>
                    <a:lnTo>
                      <a:pt x="700" y="1076"/>
                    </a:lnTo>
                    <a:lnTo>
                      <a:pt x="681" y="1077"/>
                    </a:lnTo>
                    <a:lnTo>
                      <a:pt x="653" y="1080"/>
                    </a:lnTo>
                    <a:lnTo>
                      <a:pt x="653" y="552"/>
                    </a:lnTo>
                    <a:lnTo>
                      <a:pt x="592" y="552"/>
                    </a:lnTo>
                    <a:lnTo>
                      <a:pt x="466" y="701"/>
                    </a:lnTo>
                    <a:lnTo>
                      <a:pt x="282" y="944"/>
                    </a:lnTo>
                    <a:lnTo>
                      <a:pt x="182" y="1081"/>
                    </a:lnTo>
                    <a:lnTo>
                      <a:pt x="144" y="1076"/>
                    </a:lnTo>
                    <a:lnTo>
                      <a:pt x="131" y="1076"/>
                    </a:lnTo>
                    <a:lnTo>
                      <a:pt x="125" y="1076"/>
                    </a:lnTo>
                    <a:lnTo>
                      <a:pt x="119" y="1074"/>
                    </a:lnTo>
                    <a:lnTo>
                      <a:pt x="92" y="1074"/>
                    </a:lnTo>
                    <a:lnTo>
                      <a:pt x="62" y="1076"/>
                    </a:lnTo>
                    <a:lnTo>
                      <a:pt x="38" y="1077"/>
                    </a:lnTo>
                    <a:lnTo>
                      <a:pt x="0" y="1080"/>
                    </a:lnTo>
                    <a:lnTo>
                      <a:pt x="31" y="1040"/>
                    </a:lnTo>
                    <a:lnTo>
                      <a:pt x="107" y="951"/>
                    </a:lnTo>
                    <a:lnTo>
                      <a:pt x="431" y="540"/>
                    </a:lnTo>
                    <a:lnTo>
                      <a:pt x="398" y="533"/>
                    </a:lnTo>
                    <a:lnTo>
                      <a:pt x="366" y="524"/>
                    </a:lnTo>
                    <a:lnTo>
                      <a:pt x="336" y="514"/>
                    </a:lnTo>
                    <a:lnTo>
                      <a:pt x="306" y="502"/>
                    </a:lnTo>
                    <a:lnTo>
                      <a:pt x="277" y="489"/>
                    </a:lnTo>
                    <a:lnTo>
                      <a:pt x="251" y="475"/>
                    </a:lnTo>
                    <a:lnTo>
                      <a:pt x="225" y="458"/>
                    </a:lnTo>
                    <a:lnTo>
                      <a:pt x="202" y="441"/>
                    </a:lnTo>
                    <a:lnTo>
                      <a:pt x="190" y="431"/>
                    </a:lnTo>
                    <a:lnTo>
                      <a:pt x="180" y="420"/>
                    </a:lnTo>
                    <a:lnTo>
                      <a:pt x="169" y="410"/>
                    </a:lnTo>
                    <a:lnTo>
                      <a:pt x="160" y="399"/>
                    </a:lnTo>
                    <a:lnTo>
                      <a:pt x="151" y="389"/>
                    </a:lnTo>
                    <a:lnTo>
                      <a:pt x="144" y="377"/>
                    </a:lnTo>
                    <a:lnTo>
                      <a:pt x="138" y="365"/>
                    </a:lnTo>
                    <a:lnTo>
                      <a:pt x="131" y="352"/>
                    </a:lnTo>
                    <a:lnTo>
                      <a:pt x="125" y="340"/>
                    </a:lnTo>
                    <a:lnTo>
                      <a:pt x="121" y="327"/>
                    </a:lnTo>
                    <a:lnTo>
                      <a:pt x="116" y="313"/>
                    </a:lnTo>
                    <a:lnTo>
                      <a:pt x="113" y="299"/>
                    </a:lnTo>
                    <a:lnTo>
                      <a:pt x="111" y="285"/>
                    </a:lnTo>
                    <a:lnTo>
                      <a:pt x="109" y="270"/>
                    </a:lnTo>
                    <a:lnTo>
                      <a:pt x="108" y="255"/>
                    </a:lnTo>
                    <a:lnTo>
                      <a:pt x="107" y="240"/>
                    </a:lnTo>
                    <a:lnTo>
                      <a:pt x="108" y="225"/>
                    </a:lnTo>
                    <a:lnTo>
                      <a:pt x="109" y="210"/>
                    </a:lnTo>
                    <a:lnTo>
                      <a:pt x="110" y="196"/>
                    </a:lnTo>
                    <a:lnTo>
                      <a:pt x="112" y="183"/>
                    </a:lnTo>
                    <a:lnTo>
                      <a:pt x="115" y="170"/>
                    </a:lnTo>
                    <a:lnTo>
                      <a:pt x="119" y="157"/>
                    </a:lnTo>
                    <a:lnTo>
                      <a:pt x="124" y="145"/>
                    </a:lnTo>
                    <a:lnTo>
                      <a:pt x="129" y="134"/>
                    </a:lnTo>
                    <a:lnTo>
                      <a:pt x="134" y="123"/>
                    </a:lnTo>
                    <a:lnTo>
                      <a:pt x="141" y="113"/>
                    </a:lnTo>
                    <a:lnTo>
                      <a:pt x="147" y="102"/>
                    </a:lnTo>
                    <a:lnTo>
                      <a:pt x="156" y="92"/>
                    </a:lnTo>
                    <a:lnTo>
                      <a:pt x="163" y="83"/>
                    </a:lnTo>
                    <a:lnTo>
                      <a:pt x="172" y="74"/>
                    </a:lnTo>
                    <a:lnTo>
                      <a:pt x="182" y="66"/>
                    </a:lnTo>
                    <a:lnTo>
                      <a:pt x="192" y="58"/>
                    </a:lnTo>
                    <a:close/>
                    <a:moveTo>
                      <a:pt x="653" y="494"/>
                    </a:moveTo>
                    <a:lnTo>
                      <a:pt x="653" y="57"/>
                    </a:lnTo>
                    <a:lnTo>
                      <a:pt x="590" y="54"/>
                    </a:lnTo>
                    <a:lnTo>
                      <a:pt x="519" y="54"/>
                    </a:lnTo>
                    <a:lnTo>
                      <a:pt x="486" y="55"/>
                    </a:lnTo>
                    <a:lnTo>
                      <a:pt x="458" y="56"/>
                    </a:lnTo>
                    <a:lnTo>
                      <a:pt x="437" y="57"/>
                    </a:lnTo>
                    <a:lnTo>
                      <a:pt x="421" y="60"/>
                    </a:lnTo>
                    <a:lnTo>
                      <a:pt x="400" y="64"/>
                    </a:lnTo>
                    <a:lnTo>
                      <a:pt x="381" y="69"/>
                    </a:lnTo>
                    <a:lnTo>
                      <a:pt x="362" y="75"/>
                    </a:lnTo>
                    <a:lnTo>
                      <a:pt x="346" y="83"/>
                    </a:lnTo>
                    <a:lnTo>
                      <a:pt x="330" y="91"/>
                    </a:lnTo>
                    <a:lnTo>
                      <a:pt x="315" y="101"/>
                    </a:lnTo>
                    <a:lnTo>
                      <a:pt x="303" y="112"/>
                    </a:lnTo>
                    <a:lnTo>
                      <a:pt x="291" y="123"/>
                    </a:lnTo>
                    <a:lnTo>
                      <a:pt x="282" y="136"/>
                    </a:lnTo>
                    <a:lnTo>
                      <a:pt x="272" y="150"/>
                    </a:lnTo>
                    <a:lnTo>
                      <a:pt x="265" y="166"/>
                    </a:lnTo>
                    <a:lnTo>
                      <a:pt x="258" y="182"/>
                    </a:lnTo>
                    <a:lnTo>
                      <a:pt x="254" y="199"/>
                    </a:lnTo>
                    <a:lnTo>
                      <a:pt x="251" y="218"/>
                    </a:lnTo>
                    <a:lnTo>
                      <a:pt x="249" y="237"/>
                    </a:lnTo>
                    <a:lnTo>
                      <a:pt x="248" y="258"/>
                    </a:lnTo>
                    <a:lnTo>
                      <a:pt x="249" y="279"/>
                    </a:lnTo>
                    <a:lnTo>
                      <a:pt x="251" y="300"/>
                    </a:lnTo>
                    <a:lnTo>
                      <a:pt x="255" y="321"/>
                    </a:lnTo>
                    <a:lnTo>
                      <a:pt x="261" y="339"/>
                    </a:lnTo>
                    <a:lnTo>
                      <a:pt x="269" y="357"/>
                    </a:lnTo>
                    <a:lnTo>
                      <a:pt x="279" y="374"/>
                    </a:lnTo>
                    <a:lnTo>
                      <a:pt x="290" y="390"/>
                    </a:lnTo>
                    <a:lnTo>
                      <a:pt x="304" y="404"/>
                    </a:lnTo>
                    <a:lnTo>
                      <a:pt x="318" y="419"/>
                    </a:lnTo>
                    <a:lnTo>
                      <a:pt x="333" y="432"/>
                    </a:lnTo>
                    <a:lnTo>
                      <a:pt x="349" y="444"/>
                    </a:lnTo>
                    <a:lnTo>
                      <a:pt x="367" y="454"/>
                    </a:lnTo>
                    <a:lnTo>
                      <a:pt x="386" y="463"/>
                    </a:lnTo>
                    <a:lnTo>
                      <a:pt x="407" y="471"/>
                    </a:lnTo>
                    <a:lnTo>
                      <a:pt x="428" y="478"/>
                    </a:lnTo>
                    <a:lnTo>
                      <a:pt x="450" y="484"/>
                    </a:lnTo>
                    <a:lnTo>
                      <a:pt x="476" y="488"/>
                    </a:lnTo>
                    <a:lnTo>
                      <a:pt x="507" y="492"/>
                    </a:lnTo>
                    <a:lnTo>
                      <a:pt x="541" y="493"/>
                    </a:lnTo>
                    <a:lnTo>
                      <a:pt x="579" y="494"/>
                    </a:lnTo>
                    <a:lnTo>
                      <a:pt x="653" y="4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Freeform 32"/>
              <p:cNvSpPr>
                <a:spLocks noEditPoints="1"/>
              </p:cNvSpPr>
              <p:nvPr userDrawn="1"/>
            </p:nvSpPr>
            <p:spPr bwMode="auto">
              <a:xfrm>
                <a:off x="7440069" y="974712"/>
                <a:ext cx="85724" cy="80854"/>
              </a:xfrm>
              <a:custGeom>
                <a:avLst/>
                <a:gdLst/>
                <a:ahLst/>
                <a:cxnLst>
                  <a:cxn ang="0">
                    <a:pos x="820" y="1081"/>
                  </a:cxn>
                  <a:cxn ang="0">
                    <a:pos x="725" y="1108"/>
                  </a:cxn>
                  <a:cxn ang="0">
                    <a:pos x="623" y="1121"/>
                  </a:cxn>
                  <a:cxn ang="0">
                    <a:pos x="488" y="1116"/>
                  </a:cxn>
                  <a:cxn ang="0">
                    <a:pos x="345" y="1082"/>
                  </a:cxn>
                  <a:cxn ang="0">
                    <a:pos x="222" y="1020"/>
                  </a:cxn>
                  <a:cxn ang="0">
                    <a:pos x="124" y="931"/>
                  </a:cxn>
                  <a:cxn ang="0">
                    <a:pos x="53" y="816"/>
                  </a:cxn>
                  <a:cxn ang="0">
                    <a:pos x="12" y="683"/>
                  </a:cxn>
                  <a:cxn ang="0">
                    <a:pos x="1" y="532"/>
                  </a:cxn>
                  <a:cxn ang="0">
                    <a:pos x="26" y="386"/>
                  </a:cxn>
                  <a:cxn ang="0">
                    <a:pos x="83" y="258"/>
                  </a:cxn>
                  <a:cxn ang="0">
                    <a:pos x="171" y="151"/>
                  </a:cxn>
                  <a:cxn ang="0">
                    <a:pos x="279" y="74"/>
                  </a:cxn>
                  <a:cxn ang="0">
                    <a:pos x="408" y="22"/>
                  </a:cxn>
                  <a:cxn ang="0">
                    <a:pos x="554" y="1"/>
                  </a:cxn>
                  <a:cxn ang="0">
                    <a:pos x="696" y="8"/>
                  </a:cxn>
                  <a:cxn ang="0">
                    <a:pos x="832" y="41"/>
                  </a:cxn>
                  <a:cxn ang="0">
                    <a:pos x="955" y="99"/>
                  </a:cxn>
                  <a:cxn ang="0">
                    <a:pos x="1056" y="185"/>
                  </a:cxn>
                  <a:cxn ang="0">
                    <a:pos x="1132" y="300"/>
                  </a:cxn>
                  <a:cxn ang="0">
                    <a:pos x="1175" y="441"/>
                  </a:cxn>
                  <a:cxn ang="0">
                    <a:pos x="1180" y="581"/>
                  </a:cxn>
                  <a:cxn ang="0">
                    <a:pos x="1167" y="682"/>
                  </a:cxn>
                  <a:cxn ang="0">
                    <a:pos x="1138" y="774"/>
                  </a:cxn>
                  <a:cxn ang="0">
                    <a:pos x="1096" y="859"/>
                  </a:cxn>
                  <a:cxn ang="0">
                    <a:pos x="1039" y="935"/>
                  </a:cxn>
                  <a:cxn ang="0">
                    <a:pos x="972" y="997"/>
                  </a:cxn>
                  <a:cxn ang="0">
                    <a:pos x="891" y="1048"/>
                  </a:cxn>
                  <a:cxn ang="0">
                    <a:pos x="631" y="53"/>
                  </a:cxn>
                  <a:cxn ang="0">
                    <a:pos x="526" y="57"/>
                  </a:cxn>
                  <a:cxn ang="0">
                    <a:pos x="414" y="90"/>
                  </a:cxn>
                  <a:cxn ang="0">
                    <a:pos x="320" y="149"/>
                  </a:cxn>
                  <a:cxn ang="0">
                    <a:pos x="246" y="233"/>
                  </a:cxn>
                  <a:cxn ang="0">
                    <a:pos x="193" y="341"/>
                  </a:cxn>
                  <a:cxn ang="0">
                    <a:pos x="163" y="469"/>
                  </a:cxn>
                  <a:cxn ang="0">
                    <a:pos x="157" y="610"/>
                  </a:cxn>
                  <a:cxn ang="0">
                    <a:pos x="173" y="741"/>
                  </a:cxn>
                  <a:cxn ang="0">
                    <a:pos x="215" y="852"/>
                  </a:cxn>
                  <a:cxn ang="0">
                    <a:pos x="280" y="942"/>
                  </a:cxn>
                  <a:cxn ang="0">
                    <a:pos x="363" y="1009"/>
                  </a:cxn>
                  <a:cxn ang="0">
                    <a:pos x="459" y="1052"/>
                  </a:cxn>
                  <a:cxn ang="0">
                    <a:pos x="564" y="1069"/>
                  </a:cxn>
                  <a:cxn ang="0">
                    <a:pos x="691" y="1058"/>
                  </a:cxn>
                  <a:cxn ang="0">
                    <a:pos x="803" y="1008"/>
                  </a:cxn>
                  <a:cxn ang="0">
                    <a:pos x="891" y="932"/>
                  </a:cxn>
                  <a:cxn ang="0">
                    <a:pos x="956" y="834"/>
                  </a:cxn>
                  <a:cxn ang="0">
                    <a:pos x="999" y="724"/>
                  </a:cxn>
                  <a:cxn ang="0">
                    <a:pos x="1023" y="612"/>
                  </a:cxn>
                  <a:cxn ang="0">
                    <a:pos x="1025" y="480"/>
                  </a:cxn>
                  <a:cxn ang="0">
                    <a:pos x="999" y="338"/>
                  </a:cxn>
                  <a:cxn ang="0">
                    <a:pos x="962" y="254"/>
                  </a:cxn>
                  <a:cxn ang="0">
                    <a:pos x="898" y="169"/>
                  </a:cxn>
                  <a:cxn ang="0">
                    <a:pos x="838" y="123"/>
                  </a:cxn>
                  <a:cxn ang="0">
                    <a:pos x="769" y="86"/>
                  </a:cxn>
                </a:cxnLst>
                <a:rect l="0" t="0" r="r" b="b"/>
                <a:pathLst>
                  <a:path w="1181" h="1122">
                    <a:moveTo>
                      <a:pt x="891" y="1048"/>
                    </a:moveTo>
                    <a:lnTo>
                      <a:pt x="874" y="1058"/>
                    </a:lnTo>
                    <a:lnTo>
                      <a:pt x="856" y="1066"/>
                    </a:lnTo>
                    <a:lnTo>
                      <a:pt x="838" y="1074"/>
                    </a:lnTo>
                    <a:lnTo>
                      <a:pt x="820" y="1081"/>
                    </a:lnTo>
                    <a:lnTo>
                      <a:pt x="802" y="1088"/>
                    </a:lnTo>
                    <a:lnTo>
                      <a:pt x="783" y="1093"/>
                    </a:lnTo>
                    <a:lnTo>
                      <a:pt x="764" y="1098"/>
                    </a:lnTo>
                    <a:lnTo>
                      <a:pt x="745" y="1104"/>
                    </a:lnTo>
                    <a:lnTo>
                      <a:pt x="725" y="1108"/>
                    </a:lnTo>
                    <a:lnTo>
                      <a:pt x="706" y="1112"/>
                    </a:lnTo>
                    <a:lnTo>
                      <a:pt x="686" y="1115"/>
                    </a:lnTo>
                    <a:lnTo>
                      <a:pt x="664" y="1117"/>
                    </a:lnTo>
                    <a:lnTo>
                      <a:pt x="644" y="1119"/>
                    </a:lnTo>
                    <a:lnTo>
                      <a:pt x="623" y="1121"/>
                    </a:lnTo>
                    <a:lnTo>
                      <a:pt x="602" y="1122"/>
                    </a:lnTo>
                    <a:lnTo>
                      <a:pt x="581" y="1122"/>
                    </a:lnTo>
                    <a:lnTo>
                      <a:pt x="549" y="1122"/>
                    </a:lnTo>
                    <a:lnTo>
                      <a:pt x="518" y="1119"/>
                    </a:lnTo>
                    <a:lnTo>
                      <a:pt x="488" y="1116"/>
                    </a:lnTo>
                    <a:lnTo>
                      <a:pt x="458" y="1112"/>
                    </a:lnTo>
                    <a:lnTo>
                      <a:pt x="428" y="1107"/>
                    </a:lnTo>
                    <a:lnTo>
                      <a:pt x="400" y="1099"/>
                    </a:lnTo>
                    <a:lnTo>
                      <a:pt x="371" y="1092"/>
                    </a:lnTo>
                    <a:lnTo>
                      <a:pt x="345" y="1082"/>
                    </a:lnTo>
                    <a:lnTo>
                      <a:pt x="318" y="1073"/>
                    </a:lnTo>
                    <a:lnTo>
                      <a:pt x="293" y="1061"/>
                    </a:lnTo>
                    <a:lnTo>
                      <a:pt x="268" y="1048"/>
                    </a:lnTo>
                    <a:lnTo>
                      <a:pt x="244" y="1035"/>
                    </a:lnTo>
                    <a:lnTo>
                      <a:pt x="222" y="1020"/>
                    </a:lnTo>
                    <a:lnTo>
                      <a:pt x="200" y="1004"/>
                    </a:lnTo>
                    <a:lnTo>
                      <a:pt x="179" y="987"/>
                    </a:lnTo>
                    <a:lnTo>
                      <a:pt x="160" y="969"/>
                    </a:lnTo>
                    <a:lnTo>
                      <a:pt x="141" y="950"/>
                    </a:lnTo>
                    <a:lnTo>
                      <a:pt x="124" y="931"/>
                    </a:lnTo>
                    <a:lnTo>
                      <a:pt x="107" y="909"/>
                    </a:lnTo>
                    <a:lnTo>
                      <a:pt x="92" y="887"/>
                    </a:lnTo>
                    <a:lnTo>
                      <a:pt x="78" y="865"/>
                    </a:lnTo>
                    <a:lnTo>
                      <a:pt x="65" y="840"/>
                    </a:lnTo>
                    <a:lnTo>
                      <a:pt x="53" y="816"/>
                    </a:lnTo>
                    <a:lnTo>
                      <a:pt x="43" y="789"/>
                    </a:lnTo>
                    <a:lnTo>
                      <a:pt x="32" y="764"/>
                    </a:lnTo>
                    <a:lnTo>
                      <a:pt x="24" y="737"/>
                    </a:lnTo>
                    <a:lnTo>
                      <a:pt x="17" y="711"/>
                    </a:lnTo>
                    <a:lnTo>
                      <a:pt x="12" y="683"/>
                    </a:lnTo>
                    <a:lnTo>
                      <a:pt x="7" y="655"/>
                    </a:lnTo>
                    <a:lnTo>
                      <a:pt x="3" y="626"/>
                    </a:lnTo>
                    <a:lnTo>
                      <a:pt x="1" y="595"/>
                    </a:lnTo>
                    <a:lnTo>
                      <a:pt x="0" y="564"/>
                    </a:lnTo>
                    <a:lnTo>
                      <a:pt x="1" y="532"/>
                    </a:lnTo>
                    <a:lnTo>
                      <a:pt x="3" y="502"/>
                    </a:lnTo>
                    <a:lnTo>
                      <a:pt x="7" y="472"/>
                    </a:lnTo>
                    <a:lnTo>
                      <a:pt x="12" y="442"/>
                    </a:lnTo>
                    <a:lnTo>
                      <a:pt x="18" y="414"/>
                    </a:lnTo>
                    <a:lnTo>
                      <a:pt x="26" y="386"/>
                    </a:lnTo>
                    <a:lnTo>
                      <a:pt x="34" y="359"/>
                    </a:lnTo>
                    <a:lnTo>
                      <a:pt x="45" y="333"/>
                    </a:lnTo>
                    <a:lnTo>
                      <a:pt x="56" y="306"/>
                    </a:lnTo>
                    <a:lnTo>
                      <a:pt x="69" y="282"/>
                    </a:lnTo>
                    <a:lnTo>
                      <a:pt x="83" y="258"/>
                    </a:lnTo>
                    <a:lnTo>
                      <a:pt x="98" y="235"/>
                    </a:lnTo>
                    <a:lnTo>
                      <a:pt x="115" y="213"/>
                    </a:lnTo>
                    <a:lnTo>
                      <a:pt x="132" y="192"/>
                    </a:lnTo>
                    <a:lnTo>
                      <a:pt x="151" y="172"/>
                    </a:lnTo>
                    <a:lnTo>
                      <a:pt x="171" y="151"/>
                    </a:lnTo>
                    <a:lnTo>
                      <a:pt x="191" y="134"/>
                    </a:lnTo>
                    <a:lnTo>
                      <a:pt x="211" y="117"/>
                    </a:lnTo>
                    <a:lnTo>
                      <a:pt x="233" y="102"/>
                    </a:lnTo>
                    <a:lnTo>
                      <a:pt x="256" y="88"/>
                    </a:lnTo>
                    <a:lnTo>
                      <a:pt x="279" y="74"/>
                    </a:lnTo>
                    <a:lnTo>
                      <a:pt x="303" y="62"/>
                    </a:lnTo>
                    <a:lnTo>
                      <a:pt x="328" y="51"/>
                    </a:lnTo>
                    <a:lnTo>
                      <a:pt x="354" y="40"/>
                    </a:lnTo>
                    <a:lnTo>
                      <a:pt x="381" y="30"/>
                    </a:lnTo>
                    <a:lnTo>
                      <a:pt x="408" y="22"/>
                    </a:lnTo>
                    <a:lnTo>
                      <a:pt x="437" y="16"/>
                    </a:lnTo>
                    <a:lnTo>
                      <a:pt x="465" y="10"/>
                    </a:lnTo>
                    <a:lnTo>
                      <a:pt x="494" y="5"/>
                    </a:lnTo>
                    <a:lnTo>
                      <a:pt x="524" y="3"/>
                    </a:lnTo>
                    <a:lnTo>
                      <a:pt x="554" y="1"/>
                    </a:lnTo>
                    <a:lnTo>
                      <a:pt x="585" y="0"/>
                    </a:lnTo>
                    <a:lnTo>
                      <a:pt x="613" y="1"/>
                    </a:lnTo>
                    <a:lnTo>
                      <a:pt x="641" y="2"/>
                    </a:lnTo>
                    <a:lnTo>
                      <a:pt x="669" y="4"/>
                    </a:lnTo>
                    <a:lnTo>
                      <a:pt x="696" y="8"/>
                    </a:lnTo>
                    <a:lnTo>
                      <a:pt x="724" y="12"/>
                    </a:lnTo>
                    <a:lnTo>
                      <a:pt x="751" y="19"/>
                    </a:lnTo>
                    <a:lnTo>
                      <a:pt x="779" y="25"/>
                    </a:lnTo>
                    <a:lnTo>
                      <a:pt x="805" y="33"/>
                    </a:lnTo>
                    <a:lnTo>
                      <a:pt x="832" y="41"/>
                    </a:lnTo>
                    <a:lnTo>
                      <a:pt x="858" y="51"/>
                    </a:lnTo>
                    <a:lnTo>
                      <a:pt x="884" y="61"/>
                    </a:lnTo>
                    <a:lnTo>
                      <a:pt x="908" y="73"/>
                    </a:lnTo>
                    <a:lnTo>
                      <a:pt x="931" y="86"/>
                    </a:lnTo>
                    <a:lnTo>
                      <a:pt x="955" y="99"/>
                    </a:lnTo>
                    <a:lnTo>
                      <a:pt x="977" y="114"/>
                    </a:lnTo>
                    <a:lnTo>
                      <a:pt x="998" y="130"/>
                    </a:lnTo>
                    <a:lnTo>
                      <a:pt x="1018" y="147"/>
                    </a:lnTo>
                    <a:lnTo>
                      <a:pt x="1038" y="165"/>
                    </a:lnTo>
                    <a:lnTo>
                      <a:pt x="1056" y="185"/>
                    </a:lnTo>
                    <a:lnTo>
                      <a:pt x="1073" y="206"/>
                    </a:lnTo>
                    <a:lnTo>
                      <a:pt x="1089" y="228"/>
                    </a:lnTo>
                    <a:lnTo>
                      <a:pt x="1105" y="250"/>
                    </a:lnTo>
                    <a:lnTo>
                      <a:pt x="1119" y="275"/>
                    </a:lnTo>
                    <a:lnTo>
                      <a:pt x="1132" y="300"/>
                    </a:lnTo>
                    <a:lnTo>
                      <a:pt x="1143" y="327"/>
                    </a:lnTo>
                    <a:lnTo>
                      <a:pt x="1154" y="353"/>
                    </a:lnTo>
                    <a:lnTo>
                      <a:pt x="1162" y="382"/>
                    </a:lnTo>
                    <a:lnTo>
                      <a:pt x="1170" y="411"/>
                    </a:lnTo>
                    <a:lnTo>
                      <a:pt x="1175" y="441"/>
                    </a:lnTo>
                    <a:lnTo>
                      <a:pt x="1178" y="473"/>
                    </a:lnTo>
                    <a:lnTo>
                      <a:pt x="1180" y="506"/>
                    </a:lnTo>
                    <a:lnTo>
                      <a:pt x="1181" y="540"/>
                    </a:lnTo>
                    <a:lnTo>
                      <a:pt x="1181" y="561"/>
                    </a:lnTo>
                    <a:lnTo>
                      <a:pt x="1180" y="581"/>
                    </a:lnTo>
                    <a:lnTo>
                      <a:pt x="1178" y="603"/>
                    </a:lnTo>
                    <a:lnTo>
                      <a:pt x="1176" y="623"/>
                    </a:lnTo>
                    <a:lnTo>
                      <a:pt x="1174" y="643"/>
                    </a:lnTo>
                    <a:lnTo>
                      <a:pt x="1171" y="662"/>
                    </a:lnTo>
                    <a:lnTo>
                      <a:pt x="1167" y="682"/>
                    </a:lnTo>
                    <a:lnTo>
                      <a:pt x="1162" y="701"/>
                    </a:lnTo>
                    <a:lnTo>
                      <a:pt x="1157" y="720"/>
                    </a:lnTo>
                    <a:lnTo>
                      <a:pt x="1152" y="738"/>
                    </a:lnTo>
                    <a:lnTo>
                      <a:pt x="1145" y="756"/>
                    </a:lnTo>
                    <a:lnTo>
                      <a:pt x="1138" y="774"/>
                    </a:lnTo>
                    <a:lnTo>
                      <a:pt x="1131" y="793"/>
                    </a:lnTo>
                    <a:lnTo>
                      <a:pt x="1123" y="810"/>
                    </a:lnTo>
                    <a:lnTo>
                      <a:pt x="1115" y="827"/>
                    </a:lnTo>
                    <a:lnTo>
                      <a:pt x="1105" y="843"/>
                    </a:lnTo>
                    <a:lnTo>
                      <a:pt x="1096" y="859"/>
                    </a:lnTo>
                    <a:lnTo>
                      <a:pt x="1085" y="875"/>
                    </a:lnTo>
                    <a:lnTo>
                      <a:pt x="1074" y="891"/>
                    </a:lnTo>
                    <a:lnTo>
                      <a:pt x="1064" y="906"/>
                    </a:lnTo>
                    <a:lnTo>
                      <a:pt x="1052" y="921"/>
                    </a:lnTo>
                    <a:lnTo>
                      <a:pt x="1039" y="935"/>
                    </a:lnTo>
                    <a:lnTo>
                      <a:pt x="1027" y="949"/>
                    </a:lnTo>
                    <a:lnTo>
                      <a:pt x="1014" y="961"/>
                    </a:lnTo>
                    <a:lnTo>
                      <a:pt x="1000" y="974"/>
                    </a:lnTo>
                    <a:lnTo>
                      <a:pt x="985" y="986"/>
                    </a:lnTo>
                    <a:lnTo>
                      <a:pt x="972" y="997"/>
                    </a:lnTo>
                    <a:lnTo>
                      <a:pt x="956" y="1009"/>
                    </a:lnTo>
                    <a:lnTo>
                      <a:pt x="941" y="1020"/>
                    </a:lnTo>
                    <a:lnTo>
                      <a:pt x="925" y="1029"/>
                    </a:lnTo>
                    <a:lnTo>
                      <a:pt x="908" y="1040"/>
                    </a:lnTo>
                    <a:lnTo>
                      <a:pt x="891" y="1048"/>
                    </a:lnTo>
                    <a:close/>
                    <a:moveTo>
                      <a:pt x="723" y="70"/>
                    </a:moveTo>
                    <a:lnTo>
                      <a:pt x="692" y="62"/>
                    </a:lnTo>
                    <a:lnTo>
                      <a:pt x="661" y="57"/>
                    </a:lnTo>
                    <a:lnTo>
                      <a:pt x="645" y="55"/>
                    </a:lnTo>
                    <a:lnTo>
                      <a:pt x="631" y="53"/>
                    </a:lnTo>
                    <a:lnTo>
                      <a:pt x="616" y="53"/>
                    </a:lnTo>
                    <a:lnTo>
                      <a:pt x="600" y="52"/>
                    </a:lnTo>
                    <a:lnTo>
                      <a:pt x="574" y="53"/>
                    </a:lnTo>
                    <a:lnTo>
                      <a:pt x="550" y="54"/>
                    </a:lnTo>
                    <a:lnTo>
                      <a:pt x="526" y="57"/>
                    </a:lnTo>
                    <a:lnTo>
                      <a:pt x="502" y="61"/>
                    </a:lnTo>
                    <a:lnTo>
                      <a:pt x="479" y="67"/>
                    </a:lnTo>
                    <a:lnTo>
                      <a:pt x="457" y="73"/>
                    </a:lnTo>
                    <a:lnTo>
                      <a:pt x="436" y="80"/>
                    </a:lnTo>
                    <a:lnTo>
                      <a:pt x="414" y="90"/>
                    </a:lnTo>
                    <a:lnTo>
                      <a:pt x="394" y="99"/>
                    </a:lnTo>
                    <a:lnTo>
                      <a:pt x="374" y="110"/>
                    </a:lnTo>
                    <a:lnTo>
                      <a:pt x="355" y="122"/>
                    </a:lnTo>
                    <a:lnTo>
                      <a:pt x="337" y="134"/>
                    </a:lnTo>
                    <a:lnTo>
                      <a:pt x="320" y="149"/>
                    </a:lnTo>
                    <a:lnTo>
                      <a:pt x="304" y="164"/>
                    </a:lnTo>
                    <a:lnTo>
                      <a:pt x="288" y="180"/>
                    </a:lnTo>
                    <a:lnTo>
                      <a:pt x="274" y="197"/>
                    </a:lnTo>
                    <a:lnTo>
                      <a:pt x="260" y="214"/>
                    </a:lnTo>
                    <a:lnTo>
                      <a:pt x="246" y="233"/>
                    </a:lnTo>
                    <a:lnTo>
                      <a:pt x="234" y="253"/>
                    </a:lnTo>
                    <a:lnTo>
                      <a:pt x="223" y="273"/>
                    </a:lnTo>
                    <a:lnTo>
                      <a:pt x="212" y="296"/>
                    </a:lnTo>
                    <a:lnTo>
                      <a:pt x="203" y="318"/>
                    </a:lnTo>
                    <a:lnTo>
                      <a:pt x="193" y="341"/>
                    </a:lnTo>
                    <a:lnTo>
                      <a:pt x="185" y="366"/>
                    </a:lnTo>
                    <a:lnTo>
                      <a:pt x="178" y="390"/>
                    </a:lnTo>
                    <a:lnTo>
                      <a:pt x="173" y="416"/>
                    </a:lnTo>
                    <a:lnTo>
                      <a:pt x="168" y="442"/>
                    </a:lnTo>
                    <a:lnTo>
                      <a:pt x="163" y="469"/>
                    </a:lnTo>
                    <a:lnTo>
                      <a:pt x="160" y="496"/>
                    </a:lnTo>
                    <a:lnTo>
                      <a:pt x="158" y="525"/>
                    </a:lnTo>
                    <a:lnTo>
                      <a:pt x="157" y="553"/>
                    </a:lnTo>
                    <a:lnTo>
                      <a:pt x="156" y="582"/>
                    </a:lnTo>
                    <a:lnTo>
                      <a:pt x="157" y="610"/>
                    </a:lnTo>
                    <a:lnTo>
                      <a:pt x="158" y="638"/>
                    </a:lnTo>
                    <a:lnTo>
                      <a:pt x="160" y="665"/>
                    </a:lnTo>
                    <a:lnTo>
                      <a:pt x="163" y="691"/>
                    </a:lnTo>
                    <a:lnTo>
                      <a:pt x="168" y="716"/>
                    </a:lnTo>
                    <a:lnTo>
                      <a:pt x="173" y="741"/>
                    </a:lnTo>
                    <a:lnTo>
                      <a:pt x="179" y="764"/>
                    </a:lnTo>
                    <a:lnTo>
                      <a:pt x="187" y="787"/>
                    </a:lnTo>
                    <a:lnTo>
                      <a:pt x="195" y="810"/>
                    </a:lnTo>
                    <a:lnTo>
                      <a:pt x="205" y="831"/>
                    </a:lnTo>
                    <a:lnTo>
                      <a:pt x="215" y="852"/>
                    </a:lnTo>
                    <a:lnTo>
                      <a:pt x="226" y="871"/>
                    </a:lnTo>
                    <a:lnTo>
                      <a:pt x="239" y="890"/>
                    </a:lnTo>
                    <a:lnTo>
                      <a:pt x="251" y="908"/>
                    </a:lnTo>
                    <a:lnTo>
                      <a:pt x="265" y="925"/>
                    </a:lnTo>
                    <a:lnTo>
                      <a:pt x="280" y="942"/>
                    </a:lnTo>
                    <a:lnTo>
                      <a:pt x="295" y="957"/>
                    </a:lnTo>
                    <a:lnTo>
                      <a:pt x="312" y="972"/>
                    </a:lnTo>
                    <a:lnTo>
                      <a:pt x="328" y="986"/>
                    </a:lnTo>
                    <a:lnTo>
                      <a:pt x="345" y="997"/>
                    </a:lnTo>
                    <a:lnTo>
                      <a:pt x="363" y="1009"/>
                    </a:lnTo>
                    <a:lnTo>
                      <a:pt x="382" y="1020"/>
                    </a:lnTo>
                    <a:lnTo>
                      <a:pt x="400" y="1029"/>
                    </a:lnTo>
                    <a:lnTo>
                      <a:pt x="420" y="1038"/>
                    </a:lnTo>
                    <a:lnTo>
                      <a:pt x="439" y="1045"/>
                    </a:lnTo>
                    <a:lnTo>
                      <a:pt x="459" y="1052"/>
                    </a:lnTo>
                    <a:lnTo>
                      <a:pt x="479" y="1057"/>
                    </a:lnTo>
                    <a:lnTo>
                      <a:pt x="500" y="1061"/>
                    </a:lnTo>
                    <a:lnTo>
                      <a:pt x="521" y="1065"/>
                    </a:lnTo>
                    <a:lnTo>
                      <a:pt x="543" y="1067"/>
                    </a:lnTo>
                    <a:lnTo>
                      <a:pt x="564" y="1069"/>
                    </a:lnTo>
                    <a:lnTo>
                      <a:pt x="586" y="1070"/>
                    </a:lnTo>
                    <a:lnTo>
                      <a:pt x="614" y="1069"/>
                    </a:lnTo>
                    <a:lnTo>
                      <a:pt x="640" y="1066"/>
                    </a:lnTo>
                    <a:lnTo>
                      <a:pt x="666" y="1063"/>
                    </a:lnTo>
                    <a:lnTo>
                      <a:pt x="691" y="1058"/>
                    </a:lnTo>
                    <a:lnTo>
                      <a:pt x="714" y="1050"/>
                    </a:lnTo>
                    <a:lnTo>
                      <a:pt x="738" y="1042"/>
                    </a:lnTo>
                    <a:lnTo>
                      <a:pt x="761" y="1032"/>
                    </a:lnTo>
                    <a:lnTo>
                      <a:pt x="782" y="1021"/>
                    </a:lnTo>
                    <a:lnTo>
                      <a:pt x="803" y="1008"/>
                    </a:lnTo>
                    <a:lnTo>
                      <a:pt x="822" y="995"/>
                    </a:lnTo>
                    <a:lnTo>
                      <a:pt x="840" y="980"/>
                    </a:lnTo>
                    <a:lnTo>
                      <a:pt x="858" y="966"/>
                    </a:lnTo>
                    <a:lnTo>
                      <a:pt x="875" y="949"/>
                    </a:lnTo>
                    <a:lnTo>
                      <a:pt x="891" y="932"/>
                    </a:lnTo>
                    <a:lnTo>
                      <a:pt x="906" y="914"/>
                    </a:lnTo>
                    <a:lnTo>
                      <a:pt x="920" y="894"/>
                    </a:lnTo>
                    <a:lnTo>
                      <a:pt x="932" y="875"/>
                    </a:lnTo>
                    <a:lnTo>
                      <a:pt x="944" y="855"/>
                    </a:lnTo>
                    <a:lnTo>
                      <a:pt x="956" y="834"/>
                    </a:lnTo>
                    <a:lnTo>
                      <a:pt x="966" y="813"/>
                    </a:lnTo>
                    <a:lnTo>
                      <a:pt x="976" y="791"/>
                    </a:lnTo>
                    <a:lnTo>
                      <a:pt x="984" y="769"/>
                    </a:lnTo>
                    <a:lnTo>
                      <a:pt x="993" y="746"/>
                    </a:lnTo>
                    <a:lnTo>
                      <a:pt x="999" y="724"/>
                    </a:lnTo>
                    <a:lnTo>
                      <a:pt x="1006" y="700"/>
                    </a:lnTo>
                    <a:lnTo>
                      <a:pt x="1011" y="678"/>
                    </a:lnTo>
                    <a:lnTo>
                      <a:pt x="1016" y="656"/>
                    </a:lnTo>
                    <a:lnTo>
                      <a:pt x="1019" y="633"/>
                    </a:lnTo>
                    <a:lnTo>
                      <a:pt x="1023" y="612"/>
                    </a:lnTo>
                    <a:lnTo>
                      <a:pt x="1025" y="592"/>
                    </a:lnTo>
                    <a:lnTo>
                      <a:pt x="1026" y="572"/>
                    </a:lnTo>
                    <a:lnTo>
                      <a:pt x="1026" y="552"/>
                    </a:lnTo>
                    <a:lnTo>
                      <a:pt x="1026" y="514"/>
                    </a:lnTo>
                    <a:lnTo>
                      <a:pt x="1025" y="480"/>
                    </a:lnTo>
                    <a:lnTo>
                      <a:pt x="1021" y="449"/>
                    </a:lnTo>
                    <a:lnTo>
                      <a:pt x="1018" y="420"/>
                    </a:lnTo>
                    <a:lnTo>
                      <a:pt x="1014" y="393"/>
                    </a:lnTo>
                    <a:lnTo>
                      <a:pt x="1008" y="366"/>
                    </a:lnTo>
                    <a:lnTo>
                      <a:pt x="999" y="338"/>
                    </a:lnTo>
                    <a:lnTo>
                      <a:pt x="989" y="310"/>
                    </a:lnTo>
                    <a:lnTo>
                      <a:pt x="982" y="296"/>
                    </a:lnTo>
                    <a:lnTo>
                      <a:pt x="976" y="282"/>
                    </a:lnTo>
                    <a:lnTo>
                      <a:pt x="970" y="268"/>
                    </a:lnTo>
                    <a:lnTo>
                      <a:pt x="962" y="254"/>
                    </a:lnTo>
                    <a:lnTo>
                      <a:pt x="946" y="229"/>
                    </a:lnTo>
                    <a:lnTo>
                      <a:pt x="927" y="203"/>
                    </a:lnTo>
                    <a:lnTo>
                      <a:pt x="918" y="192"/>
                    </a:lnTo>
                    <a:lnTo>
                      <a:pt x="908" y="180"/>
                    </a:lnTo>
                    <a:lnTo>
                      <a:pt x="898" y="169"/>
                    </a:lnTo>
                    <a:lnTo>
                      <a:pt x="886" y="159"/>
                    </a:lnTo>
                    <a:lnTo>
                      <a:pt x="874" y="149"/>
                    </a:lnTo>
                    <a:lnTo>
                      <a:pt x="863" y="140"/>
                    </a:lnTo>
                    <a:lnTo>
                      <a:pt x="851" y="131"/>
                    </a:lnTo>
                    <a:lnTo>
                      <a:pt x="838" y="123"/>
                    </a:lnTo>
                    <a:lnTo>
                      <a:pt x="824" y="114"/>
                    </a:lnTo>
                    <a:lnTo>
                      <a:pt x="812" y="106"/>
                    </a:lnTo>
                    <a:lnTo>
                      <a:pt x="798" y="99"/>
                    </a:lnTo>
                    <a:lnTo>
                      <a:pt x="783" y="92"/>
                    </a:lnTo>
                    <a:lnTo>
                      <a:pt x="769" y="86"/>
                    </a:lnTo>
                    <a:lnTo>
                      <a:pt x="753" y="80"/>
                    </a:lnTo>
                    <a:lnTo>
                      <a:pt x="739" y="75"/>
                    </a:lnTo>
                    <a:lnTo>
                      <a:pt x="723" y="7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Freeform 33"/>
              <p:cNvSpPr>
                <a:spLocks/>
              </p:cNvSpPr>
              <p:nvPr userDrawn="1"/>
            </p:nvSpPr>
            <p:spPr bwMode="auto">
              <a:xfrm>
                <a:off x="7359108" y="974712"/>
                <a:ext cx="66674" cy="79269"/>
              </a:xfrm>
              <a:custGeom>
                <a:avLst/>
                <a:gdLst/>
                <a:ahLst/>
                <a:cxnLst>
                  <a:cxn ang="0">
                    <a:pos x="138" y="536"/>
                  </a:cxn>
                  <a:cxn ang="0">
                    <a:pos x="138" y="1080"/>
                  </a:cxn>
                  <a:cxn ang="0">
                    <a:pos x="110" y="1077"/>
                  </a:cxn>
                  <a:cxn ang="0">
                    <a:pos x="98" y="1076"/>
                  </a:cxn>
                  <a:cxn ang="0">
                    <a:pos x="91" y="1076"/>
                  </a:cxn>
                  <a:cxn ang="0">
                    <a:pos x="69" y="1074"/>
                  </a:cxn>
                  <a:cxn ang="0">
                    <a:pos x="37" y="1076"/>
                  </a:cxn>
                  <a:cxn ang="0">
                    <a:pos x="0" y="1080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69" y="3"/>
                  </a:cxn>
                  <a:cxn ang="0">
                    <a:pos x="95" y="2"/>
                  </a:cxn>
                  <a:cxn ang="0">
                    <a:pos x="138" y="0"/>
                  </a:cxn>
                  <a:cxn ang="0">
                    <a:pos x="138" y="452"/>
                  </a:cxn>
                  <a:cxn ang="0">
                    <a:pos x="470" y="461"/>
                  </a:cxn>
                  <a:cxn ang="0">
                    <a:pos x="488" y="460"/>
                  </a:cxn>
                  <a:cxn ang="0">
                    <a:pos x="507" y="459"/>
                  </a:cxn>
                  <a:cxn ang="0">
                    <a:pos x="527" y="458"/>
                  </a:cxn>
                  <a:cxn ang="0">
                    <a:pos x="548" y="458"/>
                  </a:cxn>
                  <a:cxn ang="0">
                    <a:pos x="569" y="456"/>
                  </a:cxn>
                  <a:cxn ang="0">
                    <a:pos x="591" y="455"/>
                  </a:cxn>
                  <a:cxn ang="0">
                    <a:pos x="614" y="455"/>
                  </a:cxn>
                  <a:cxn ang="0">
                    <a:pos x="638" y="454"/>
                  </a:cxn>
                  <a:cxn ang="0">
                    <a:pos x="661" y="454"/>
                  </a:cxn>
                  <a:cxn ang="0">
                    <a:pos x="684" y="453"/>
                  </a:cxn>
                  <a:cxn ang="0">
                    <a:pos x="706" y="453"/>
                  </a:cxn>
                  <a:cxn ang="0">
                    <a:pos x="728" y="453"/>
                  </a:cxn>
                  <a:cxn ang="0">
                    <a:pos x="748" y="452"/>
                  </a:cxn>
                  <a:cxn ang="0">
                    <a:pos x="767" y="452"/>
                  </a:cxn>
                  <a:cxn ang="0">
                    <a:pos x="785" y="452"/>
                  </a:cxn>
                  <a:cxn ang="0">
                    <a:pos x="803" y="452"/>
                  </a:cxn>
                  <a:cxn ang="0">
                    <a:pos x="803" y="0"/>
                  </a:cxn>
                  <a:cxn ang="0">
                    <a:pos x="843" y="2"/>
                  </a:cxn>
                  <a:cxn ang="0">
                    <a:pos x="872" y="3"/>
                  </a:cxn>
                  <a:cxn ang="0">
                    <a:pos x="898" y="2"/>
                  </a:cxn>
                  <a:cxn ang="0">
                    <a:pos x="941" y="0"/>
                  </a:cxn>
                  <a:cxn ang="0">
                    <a:pos x="941" y="1080"/>
                  </a:cxn>
                  <a:cxn ang="0">
                    <a:pos x="912" y="1077"/>
                  </a:cxn>
                  <a:cxn ang="0">
                    <a:pos x="901" y="1076"/>
                  </a:cxn>
                  <a:cxn ang="0">
                    <a:pos x="894" y="1076"/>
                  </a:cxn>
                  <a:cxn ang="0">
                    <a:pos x="872" y="1074"/>
                  </a:cxn>
                  <a:cxn ang="0">
                    <a:pos x="847" y="1076"/>
                  </a:cxn>
                  <a:cxn ang="0">
                    <a:pos x="828" y="1077"/>
                  </a:cxn>
                  <a:cxn ang="0">
                    <a:pos x="803" y="1080"/>
                  </a:cxn>
                  <a:cxn ang="0">
                    <a:pos x="803" y="536"/>
                  </a:cxn>
                  <a:cxn ang="0">
                    <a:pos x="692" y="534"/>
                  </a:cxn>
                  <a:cxn ang="0">
                    <a:pos x="562" y="529"/>
                  </a:cxn>
                  <a:cxn ang="0">
                    <a:pos x="378" y="529"/>
                  </a:cxn>
                  <a:cxn ang="0">
                    <a:pos x="365" y="529"/>
                  </a:cxn>
                  <a:cxn ang="0">
                    <a:pos x="349" y="529"/>
                  </a:cxn>
                  <a:cxn ang="0">
                    <a:pos x="330" y="530"/>
                  </a:cxn>
                  <a:cxn ang="0">
                    <a:pos x="309" y="530"/>
                  </a:cxn>
                  <a:cxn ang="0">
                    <a:pos x="288" y="532"/>
                  </a:cxn>
                  <a:cxn ang="0">
                    <a:pos x="271" y="533"/>
                  </a:cxn>
                  <a:cxn ang="0">
                    <a:pos x="257" y="533"/>
                  </a:cxn>
                  <a:cxn ang="0">
                    <a:pos x="249" y="534"/>
                  </a:cxn>
                  <a:cxn ang="0">
                    <a:pos x="138" y="536"/>
                  </a:cxn>
                </a:cxnLst>
                <a:rect l="0" t="0" r="r" b="b"/>
                <a:pathLst>
                  <a:path w="941" h="1080">
                    <a:moveTo>
                      <a:pt x="138" y="536"/>
                    </a:moveTo>
                    <a:lnTo>
                      <a:pt x="138" y="1080"/>
                    </a:lnTo>
                    <a:lnTo>
                      <a:pt x="110" y="1077"/>
                    </a:lnTo>
                    <a:lnTo>
                      <a:pt x="98" y="1076"/>
                    </a:lnTo>
                    <a:lnTo>
                      <a:pt x="91" y="1076"/>
                    </a:lnTo>
                    <a:lnTo>
                      <a:pt x="69" y="1074"/>
                    </a:lnTo>
                    <a:lnTo>
                      <a:pt x="37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69" y="3"/>
                    </a:lnTo>
                    <a:lnTo>
                      <a:pt x="95" y="2"/>
                    </a:lnTo>
                    <a:lnTo>
                      <a:pt x="138" y="0"/>
                    </a:lnTo>
                    <a:lnTo>
                      <a:pt x="138" y="452"/>
                    </a:lnTo>
                    <a:lnTo>
                      <a:pt x="470" y="461"/>
                    </a:lnTo>
                    <a:lnTo>
                      <a:pt x="488" y="460"/>
                    </a:lnTo>
                    <a:lnTo>
                      <a:pt x="507" y="459"/>
                    </a:lnTo>
                    <a:lnTo>
                      <a:pt x="527" y="458"/>
                    </a:lnTo>
                    <a:lnTo>
                      <a:pt x="548" y="458"/>
                    </a:lnTo>
                    <a:lnTo>
                      <a:pt x="569" y="456"/>
                    </a:lnTo>
                    <a:lnTo>
                      <a:pt x="591" y="455"/>
                    </a:lnTo>
                    <a:lnTo>
                      <a:pt x="614" y="455"/>
                    </a:lnTo>
                    <a:lnTo>
                      <a:pt x="638" y="454"/>
                    </a:lnTo>
                    <a:lnTo>
                      <a:pt x="661" y="454"/>
                    </a:lnTo>
                    <a:lnTo>
                      <a:pt x="684" y="453"/>
                    </a:lnTo>
                    <a:lnTo>
                      <a:pt x="706" y="453"/>
                    </a:lnTo>
                    <a:lnTo>
                      <a:pt x="728" y="453"/>
                    </a:lnTo>
                    <a:lnTo>
                      <a:pt x="748" y="452"/>
                    </a:lnTo>
                    <a:lnTo>
                      <a:pt x="767" y="452"/>
                    </a:lnTo>
                    <a:lnTo>
                      <a:pt x="785" y="452"/>
                    </a:lnTo>
                    <a:lnTo>
                      <a:pt x="803" y="452"/>
                    </a:lnTo>
                    <a:lnTo>
                      <a:pt x="803" y="0"/>
                    </a:lnTo>
                    <a:lnTo>
                      <a:pt x="843" y="2"/>
                    </a:lnTo>
                    <a:lnTo>
                      <a:pt x="872" y="3"/>
                    </a:lnTo>
                    <a:lnTo>
                      <a:pt x="898" y="2"/>
                    </a:lnTo>
                    <a:lnTo>
                      <a:pt x="941" y="0"/>
                    </a:lnTo>
                    <a:lnTo>
                      <a:pt x="941" y="1080"/>
                    </a:lnTo>
                    <a:lnTo>
                      <a:pt x="912" y="1077"/>
                    </a:lnTo>
                    <a:lnTo>
                      <a:pt x="901" y="1076"/>
                    </a:lnTo>
                    <a:lnTo>
                      <a:pt x="894" y="1076"/>
                    </a:lnTo>
                    <a:lnTo>
                      <a:pt x="872" y="1074"/>
                    </a:lnTo>
                    <a:lnTo>
                      <a:pt x="847" y="1076"/>
                    </a:lnTo>
                    <a:lnTo>
                      <a:pt x="828" y="1077"/>
                    </a:lnTo>
                    <a:lnTo>
                      <a:pt x="803" y="1080"/>
                    </a:lnTo>
                    <a:lnTo>
                      <a:pt x="803" y="536"/>
                    </a:lnTo>
                    <a:lnTo>
                      <a:pt x="692" y="534"/>
                    </a:lnTo>
                    <a:lnTo>
                      <a:pt x="562" y="529"/>
                    </a:lnTo>
                    <a:lnTo>
                      <a:pt x="378" y="529"/>
                    </a:lnTo>
                    <a:lnTo>
                      <a:pt x="365" y="529"/>
                    </a:lnTo>
                    <a:lnTo>
                      <a:pt x="349" y="529"/>
                    </a:lnTo>
                    <a:lnTo>
                      <a:pt x="330" y="530"/>
                    </a:lnTo>
                    <a:lnTo>
                      <a:pt x="309" y="530"/>
                    </a:lnTo>
                    <a:lnTo>
                      <a:pt x="288" y="532"/>
                    </a:lnTo>
                    <a:lnTo>
                      <a:pt x="271" y="533"/>
                    </a:lnTo>
                    <a:lnTo>
                      <a:pt x="257" y="533"/>
                    </a:lnTo>
                    <a:lnTo>
                      <a:pt x="249" y="534"/>
                    </a:lnTo>
                    <a:lnTo>
                      <a:pt x="138" y="5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Freeform 34"/>
              <p:cNvSpPr>
                <a:spLocks/>
              </p:cNvSpPr>
              <p:nvPr userDrawn="1"/>
            </p:nvSpPr>
            <p:spPr bwMode="auto">
              <a:xfrm>
                <a:off x="7276559" y="974712"/>
                <a:ext cx="66674" cy="80854"/>
              </a:xfrm>
              <a:custGeom>
                <a:avLst/>
                <a:gdLst/>
                <a:ahLst/>
                <a:cxnLst>
                  <a:cxn ang="0">
                    <a:pos x="250" y="1049"/>
                  </a:cxn>
                  <a:cxn ang="0">
                    <a:pos x="168" y="988"/>
                  </a:cxn>
                  <a:cxn ang="0">
                    <a:pos x="100" y="910"/>
                  </a:cxn>
                  <a:cxn ang="0">
                    <a:pos x="49" y="816"/>
                  </a:cxn>
                  <a:cxn ang="0">
                    <a:pos x="15" y="708"/>
                  </a:cxn>
                  <a:cxn ang="0">
                    <a:pos x="1" y="589"/>
                  </a:cxn>
                  <a:cxn ang="0">
                    <a:pos x="4" y="494"/>
                  </a:cxn>
                  <a:cxn ang="0">
                    <a:pos x="15" y="415"/>
                  </a:cxn>
                  <a:cxn ang="0">
                    <a:pos x="37" y="341"/>
                  </a:cxn>
                  <a:cxn ang="0">
                    <a:pos x="69" y="273"/>
                  </a:cxn>
                  <a:cxn ang="0">
                    <a:pos x="109" y="212"/>
                  </a:cxn>
                  <a:cxn ang="0">
                    <a:pos x="157" y="159"/>
                  </a:cxn>
                  <a:cxn ang="0">
                    <a:pos x="213" y="113"/>
                  </a:cxn>
                  <a:cxn ang="0">
                    <a:pos x="276" y="75"/>
                  </a:cxn>
                  <a:cxn ang="0">
                    <a:pos x="345" y="44"/>
                  </a:cxn>
                  <a:cxn ang="0">
                    <a:pos x="417" y="21"/>
                  </a:cxn>
                  <a:cxn ang="0">
                    <a:pos x="494" y="6"/>
                  </a:cxn>
                  <a:cxn ang="0">
                    <a:pos x="575" y="0"/>
                  </a:cxn>
                  <a:cxn ang="0">
                    <a:pos x="682" y="4"/>
                  </a:cxn>
                  <a:cxn ang="0">
                    <a:pos x="798" y="25"/>
                  </a:cxn>
                  <a:cxn ang="0">
                    <a:pos x="907" y="61"/>
                  </a:cxn>
                  <a:cxn ang="0">
                    <a:pos x="907" y="159"/>
                  </a:cxn>
                  <a:cxn ang="0">
                    <a:pos x="866" y="171"/>
                  </a:cxn>
                  <a:cxn ang="0">
                    <a:pos x="785" y="113"/>
                  </a:cxn>
                  <a:cxn ang="0">
                    <a:pos x="694" y="75"/>
                  </a:cxn>
                  <a:cxn ang="0">
                    <a:pos x="624" y="61"/>
                  </a:cxn>
                  <a:cxn ang="0">
                    <a:pos x="554" y="60"/>
                  </a:cxn>
                  <a:cxn ang="0">
                    <a:pos x="491" y="69"/>
                  </a:cxn>
                  <a:cxn ang="0">
                    <a:pos x="432" y="86"/>
                  </a:cxn>
                  <a:cxn ang="0">
                    <a:pos x="379" y="111"/>
                  </a:cxn>
                  <a:cxn ang="0">
                    <a:pos x="330" y="144"/>
                  </a:cxn>
                  <a:cxn ang="0">
                    <a:pos x="286" y="184"/>
                  </a:cxn>
                  <a:cxn ang="0">
                    <a:pos x="249" y="231"/>
                  </a:cxn>
                  <a:cxn ang="0">
                    <a:pos x="206" y="313"/>
                  </a:cxn>
                  <a:cxn ang="0">
                    <a:pos x="168" y="434"/>
                  </a:cxn>
                  <a:cxn ang="0">
                    <a:pos x="156" y="564"/>
                  </a:cxn>
                  <a:cxn ang="0">
                    <a:pos x="169" y="702"/>
                  </a:cxn>
                  <a:cxn ang="0">
                    <a:pos x="208" y="824"/>
                  </a:cxn>
                  <a:cxn ang="0">
                    <a:pos x="273" y="924"/>
                  </a:cxn>
                  <a:cxn ang="0">
                    <a:pos x="358" y="998"/>
                  </a:cxn>
                  <a:cxn ang="0">
                    <a:pos x="461" y="1045"/>
                  </a:cxn>
                  <a:cxn ang="0">
                    <a:pos x="577" y="1060"/>
                  </a:cxn>
                  <a:cxn ang="0">
                    <a:pos x="653" y="1055"/>
                  </a:cxn>
                  <a:cxn ang="0">
                    <a:pos x="725" y="1037"/>
                  </a:cxn>
                  <a:cxn ang="0">
                    <a:pos x="839" y="985"/>
                  </a:cxn>
                  <a:cxn ang="0">
                    <a:pos x="911" y="934"/>
                  </a:cxn>
                  <a:cxn ang="0">
                    <a:pos x="827" y="1073"/>
                  </a:cxn>
                  <a:cxn ang="0">
                    <a:pos x="713" y="1107"/>
                  </a:cxn>
                  <a:cxn ang="0">
                    <a:pos x="587" y="1122"/>
                  </a:cxn>
                  <a:cxn ang="0">
                    <a:pos x="462" y="1116"/>
                  </a:cxn>
                  <a:cxn ang="0">
                    <a:pos x="349" y="1092"/>
                  </a:cxn>
                </a:cxnLst>
                <a:rect l="0" t="0" r="r" b="b"/>
                <a:pathLst>
                  <a:path w="934" h="1122">
                    <a:moveTo>
                      <a:pt x="323" y="1082"/>
                    </a:moveTo>
                    <a:lnTo>
                      <a:pt x="298" y="1073"/>
                    </a:lnTo>
                    <a:lnTo>
                      <a:pt x="274" y="1061"/>
                    </a:lnTo>
                    <a:lnTo>
                      <a:pt x="250" y="1049"/>
                    </a:lnTo>
                    <a:lnTo>
                      <a:pt x="228" y="1036"/>
                    </a:lnTo>
                    <a:lnTo>
                      <a:pt x="207" y="1021"/>
                    </a:lnTo>
                    <a:lnTo>
                      <a:pt x="187" y="1005"/>
                    </a:lnTo>
                    <a:lnTo>
                      <a:pt x="168" y="988"/>
                    </a:lnTo>
                    <a:lnTo>
                      <a:pt x="150" y="970"/>
                    </a:lnTo>
                    <a:lnTo>
                      <a:pt x="132" y="951"/>
                    </a:lnTo>
                    <a:lnTo>
                      <a:pt x="116" y="932"/>
                    </a:lnTo>
                    <a:lnTo>
                      <a:pt x="100" y="910"/>
                    </a:lnTo>
                    <a:lnTo>
                      <a:pt x="86" y="888"/>
                    </a:lnTo>
                    <a:lnTo>
                      <a:pt x="72" y="865"/>
                    </a:lnTo>
                    <a:lnTo>
                      <a:pt x="61" y="841"/>
                    </a:lnTo>
                    <a:lnTo>
                      <a:pt x="49" y="816"/>
                    </a:lnTo>
                    <a:lnTo>
                      <a:pt x="40" y="789"/>
                    </a:lnTo>
                    <a:lnTo>
                      <a:pt x="30" y="763"/>
                    </a:lnTo>
                    <a:lnTo>
                      <a:pt x="23" y="735"/>
                    </a:lnTo>
                    <a:lnTo>
                      <a:pt x="15" y="708"/>
                    </a:lnTo>
                    <a:lnTo>
                      <a:pt x="10" y="679"/>
                    </a:lnTo>
                    <a:lnTo>
                      <a:pt x="6" y="649"/>
                    </a:lnTo>
                    <a:lnTo>
                      <a:pt x="2" y="620"/>
                    </a:lnTo>
                    <a:lnTo>
                      <a:pt x="1" y="589"/>
                    </a:lnTo>
                    <a:lnTo>
                      <a:pt x="0" y="558"/>
                    </a:lnTo>
                    <a:lnTo>
                      <a:pt x="0" y="536"/>
                    </a:lnTo>
                    <a:lnTo>
                      <a:pt x="1" y="514"/>
                    </a:lnTo>
                    <a:lnTo>
                      <a:pt x="4" y="494"/>
                    </a:lnTo>
                    <a:lnTo>
                      <a:pt x="6" y="473"/>
                    </a:lnTo>
                    <a:lnTo>
                      <a:pt x="8" y="454"/>
                    </a:lnTo>
                    <a:lnTo>
                      <a:pt x="11" y="434"/>
                    </a:lnTo>
                    <a:lnTo>
                      <a:pt x="15" y="415"/>
                    </a:lnTo>
                    <a:lnTo>
                      <a:pt x="21" y="396"/>
                    </a:lnTo>
                    <a:lnTo>
                      <a:pt x="26" y="378"/>
                    </a:lnTo>
                    <a:lnTo>
                      <a:pt x="31" y="359"/>
                    </a:lnTo>
                    <a:lnTo>
                      <a:pt x="37" y="341"/>
                    </a:lnTo>
                    <a:lnTo>
                      <a:pt x="45" y="323"/>
                    </a:lnTo>
                    <a:lnTo>
                      <a:pt x="52" y="306"/>
                    </a:lnTo>
                    <a:lnTo>
                      <a:pt x="60" y="290"/>
                    </a:lnTo>
                    <a:lnTo>
                      <a:pt x="69" y="273"/>
                    </a:lnTo>
                    <a:lnTo>
                      <a:pt x="78" y="258"/>
                    </a:lnTo>
                    <a:lnTo>
                      <a:pt x="88" y="242"/>
                    </a:lnTo>
                    <a:lnTo>
                      <a:pt x="99" y="227"/>
                    </a:lnTo>
                    <a:lnTo>
                      <a:pt x="109" y="212"/>
                    </a:lnTo>
                    <a:lnTo>
                      <a:pt x="121" y="198"/>
                    </a:lnTo>
                    <a:lnTo>
                      <a:pt x="133" y="184"/>
                    </a:lnTo>
                    <a:lnTo>
                      <a:pt x="144" y="172"/>
                    </a:lnTo>
                    <a:lnTo>
                      <a:pt x="157" y="159"/>
                    </a:lnTo>
                    <a:lnTo>
                      <a:pt x="171" y="147"/>
                    </a:lnTo>
                    <a:lnTo>
                      <a:pt x="185" y="136"/>
                    </a:lnTo>
                    <a:lnTo>
                      <a:pt x="198" y="124"/>
                    </a:lnTo>
                    <a:lnTo>
                      <a:pt x="213" y="113"/>
                    </a:lnTo>
                    <a:lnTo>
                      <a:pt x="228" y="103"/>
                    </a:lnTo>
                    <a:lnTo>
                      <a:pt x="244" y="93"/>
                    </a:lnTo>
                    <a:lnTo>
                      <a:pt x="260" y="84"/>
                    </a:lnTo>
                    <a:lnTo>
                      <a:pt x="276" y="75"/>
                    </a:lnTo>
                    <a:lnTo>
                      <a:pt x="293" y="67"/>
                    </a:lnTo>
                    <a:lnTo>
                      <a:pt x="310" y="59"/>
                    </a:lnTo>
                    <a:lnTo>
                      <a:pt x="327" y="51"/>
                    </a:lnTo>
                    <a:lnTo>
                      <a:pt x="345" y="44"/>
                    </a:lnTo>
                    <a:lnTo>
                      <a:pt x="363" y="38"/>
                    </a:lnTo>
                    <a:lnTo>
                      <a:pt x="381" y="31"/>
                    </a:lnTo>
                    <a:lnTo>
                      <a:pt x="399" y="26"/>
                    </a:lnTo>
                    <a:lnTo>
                      <a:pt x="417" y="21"/>
                    </a:lnTo>
                    <a:lnTo>
                      <a:pt x="436" y="17"/>
                    </a:lnTo>
                    <a:lnTo>
                      <a:pt x="455" y="12"/>
                    </a:lnTo>
                    <a:lnTo>
                      <a:pt x="474" y="9"/>
                    </a:lnTo>
                    <a:lnTo>
                      <a:pt x="494" y="6"/>
                    </a:lnTo>
                    <a:lnTo>
                      <a:pt x="514" y="4"/>
                    </a:lnTo>
                    <a:lnTo>
                      <a:pt x="533" y="2"/>
                    </a:lnTo>
                    <a:lnTo>
                      <a:pt x="554" y="1"/>
                    </a:lnTo>
                    <a:lnTo>
                      <a:pt x="575" y="0"/>
                    </a:lnTo>
                    <a:lnTo>
                      <a:pt x="595" y="0"/>
                    </a:lnTo>
                    <a:lnTo>
                      <a:pt x="623" y="1"/>
                    </a:lnTo>
                    <a:lnTo>
                      <a:pt x="653" y="2"/>
                    </a:lnTo>
                    <a:lnTo>
                      <a:pt x="682" y="4"/>
                    </a:lnTo>
                    <a:lnTo>
                      <a:pt x="711" y="7"/>
                    </a:lnTo>
                    <a:lnTo>
                      <a:pt x="740" y="12"/>
                    </a:lnTo>
                    <a:lnTo>
                      <a:pt x="768" y="18"/>
                    </a:lnTo>
                    <a:lnTo>
                      <a:pt x="798" y="25"/>
                    </a:lnTo>
                    <a:lnTo>
                      <a:pt x="827" y="33"/>
                    </a:lnTo>
                    <a:lnTo>
                      <a:pt x="854" y="41"/>
                    </a:lnTo>
                    <a:lnTo>
                      <a:pt x="882" y="51"/>
                    </a:lnTo>
                    <a:lnTo>
                      <a:pt x="907" y="61"/>
                    </a:lnTo>
                    <a:lnTo>
                      <a:pt x="934" y="73"/>
                    </a:lnTo>
                    <a:lnTo>
                      <a:pt x="924" y="98"/>
                    </a:lnTo>
                    <a:lnTo>
                      <a:pt x="916" y="127"/>
                    </a:lnTo>
                    <a:lnTo>
                      <a:pt x="907" y="159"/>
                    </a:lnTo>
                    <a:lnTo>
                      <a:pt x="900" y="194"/>
                    </a:lnTo>
                    <a:lnTo>
                      <a:pt x="890" y="195"/>
                    </a:lnTo>
                    <a:lnTo>
                      <a:pt x="880" y="183"/>
                    </a:lnTo>
                    <a:lnTo>
                      <a:pt x="866" y="171"/>
                    </a:lnTo>
                    <a:lnTo>
                      <a:pt x="850" y="157"/>
                    </a:lnTo>
                    <a:lnTo>
                      <a:pt x="831" y="142"/>
                    </a:lnTo>
                    <a:lnTo>
                      <a:pt x="810" y="127"/>
                    </a:lnTo>
                    <a:lnTo>
                      <a:pt x="785" y="113"/>
                    </a:lnTo>
                    <a:lnTo>
                      <a:pt x="758" y="99"/>
                    </a:lnTo>
                    <a:lnTo>
                      <a:pt x="727" y="86"/>
                    </a:lnTo>
                    <a:lnTo>
                      <a:pt x="711" y="80"/>
                    </a:lnTo>
                    <a:lnTo>
                      <a:pt x="694" y="75"/>
                    </a:lnTo>
                    <a:lnTo>
                      <a:pt x="677" y="70"/>
                    </a:lnTo>
                    <a:lnTo>
                      <a:pt x="660" y="67"/>
                    </a:lnTo>
                    <a:lnTo>
                      <a:pt x="642" y="63"/>
                    </a:lnTo>
                    <a:lnTo>
                      <a:pt x="624" y="61"/>
                    </a:lnTo>
                    <a:lnTo>
                      <a:pt x="606" y="60"/>
                    </a:lnTo>
                    <a:lnTo>
                      <a:pt x="588" y="59"/>
                    </a:lnTo>
                    <a:lnTo>
                      <a:pt x="571" y="59"/>
                    </a:lnTo>
                    <a:lnTo>
                      <a:pt x="554" y="60"/>
                    </a:lnTo>
                    <a:lnTo>
                      <a:pt x="539" y="61"/>
                    </a:lnTo>
                    <a:lnTo>
                      <a:pt x="523" y="63"/>
                    </a:lnTo>
                    <a:lnTo>
                      <a:pt x="507" y="65"/>
                    </a:lnTo>
                    <a:lnTo>
                      <a:pt x="491" y="69"/>
                    </a:lnTo>
                    <a:lnTo>
                      <a:pt x="476" y="72"/>
                    </a:lnTo>
                    <a:lnTo>
                      <a:pt x="460" y="76"/>
                    </a:lnTo>
                    <a:lnTo>
                      <a:pt x="446" y="80"/>
                    </a:lnTo>
                    <a:lnTo>
                      <a:pt x="432" y="86"/>
                    </a:lnTo>
                    <a:lnTo>
                      <a:pt x="418" y="91"/>
                    </a:lnTo>
                    <a:lnTo>
                      <a:pt x="404" y="97"/>
                    </a:lnTo>
                    <a:lnTo>
                      <a:pt x="391" y="104"/>
                    </a:lnTo>
                    <a:lnTo>
                      <a:pt x="379" y="111"/>
                    </a:lnTo>
                    <a:lnTo>
                      <a:pt x="366" y="119"/>
                    </a:lnTo>
                    <a:lnTo>
                      <a:pt x="353" y="126"/>
                    </a:lnTo>
                    <a:lnTo>
                      <a:pt x="341" y="134"/>
                    </a:lnTo>
                    <a:lnTo>
                      <a:pt x="330" y="144"/>
                    </a:lnTo>
                    <a:lnTo>
                      <a:pt x="318" y="154"/>
                    </a:lnTo>
                    <a:lnTo>
                      <a:pt x="308" y="163"/>
                    </a:lnTo>
                    <a:lnTo>
                      <a:pt x="297" y="174"/>
                    </a:lnTo>
                    <a:lnTo>
                      <a:pt x="286" y="184"/>
                    </a:lnTo>
                    <a:lnTo>
                      <a:pt x="277" y="195"/>
                    </a:lnTo>
                    <a:lnTo>
                      <a:pt x="267" y="207"/>
                    </a:lnTo>
                    <a:lnTo>
                      <a:pt x="258" y="218"/>
                    </a:lnTo>
                    <a:lnTo>
                      <a:pt x="249" y="231"/>
                    </a:lnTo>
                    <a:lnTo>
                      <a:pt x="241" y="243"/>
                    </a:lnTo>
                    <a:lnTo>
                      <a:pt x="233" y="257"/>
                    </a:lnTo>
                    <a:lnTo>
                      <a:pt x="219" y="283"/>
                    </a:lnTo>
                    <a:lnTo>
                      <a:pt x="206" y="313"/>
                    </a:lnTo>
                    <a:lnTo>
                      <a:pt x="194" y="341"/>
                    </a:lnTo>
                    <a:lnTo>
                      <a:pt x="184" y="372"/>
                    </a:lnTo>
                    <a:lnTo>
                      <a:pt x="175" y="402"/>
                    </a:lnTo>
                    <a:lnTo>
                      <a:pt x="168" y="434"/>
                    </a:lnTo>
                    <a:lnTo>
                      <a:pt x="162" y="466"/>
                    </a:lnTo>
                    <a:lnTo>
                      <a:pt x="159" y="497"/>
                    </a:lnTo>
                    <a:lnTo>
                      <a:pt x="156" y="530"/>
                    </a:lnTo>
                    <a:lnTo>
                      <a:pt x="156" y="564"/>
                    </a:lnTo>
                    <a:lnTo>
                      <a:pt x="156" y="600"/>
                    </a:lnTo>
                    <a:lnTo>
                      <a:pt x="159" y="635"/>
                    </a:lnTo>
                    <a:lnTo>
                      <a:pt x="162" y="669"/>
                    </a:lnTo>
                    <a:lnTo>
                      <a:pt x="169" y="702"/>
                    </a:lnTo>
                    <a:lnTo>
                      <a:pt x="176" y="734"/>
                    </a:lnTo>
                    <a:lnTo>
                      <a:pt x="185" y="765"/>
                    </a:lnTo>
                    <a:lnTo>
                      <a:pt x="195" y="795"/>
                    </a:lnTo>
                    <a:lnTo>
                      <a:pt x="208" y="824"/>
                    </a:lnTo>
                    <a:lnTo>
                      <a:pt x="222" y="851"/>
                    </a:lnTo>
                    <a:lnTo>
                      <a:pt x="237" y="877"/>
                    </a:lnTo>
                    <a:lnTo>
                      <a:pt x="254" y="902"/>
                    </a:lnTo>
                    <a:lnTo>
                      <a:pt x="273" y="924"/>
                    </a:lnTo>
                    <a:lnTo>
                      <a:pt x="292" y="945"/>
                    </a:lnTo>
                    <a:lnTo>
                      <a:pt x="313" y="964"/>
                    </a:lnTo>
                    <a:lnTo>
                      <a:pt x="335" y="983"/>
                    </a:lnTo>
                    <a:lnTo>
                      <a:pt x="358" y="998"/>
                    </a:lnTo>
                    <a:lnTo>
                      <a:pt x="383" y="1013"/>
                    </a:lnTo>
                    <a:lnTo>
                      <a:pt x="408" y="1026"/>
                    </a:lnTo>
                    <a:lnTo>
                      <a:pt x="435" y="1037"/>
                    </a:lnTo>
                    <a:lnTo>
                      <a:pt x="461" y="1045"/>
                    </a:lnTo>
                    <a:lnTo>
                      <a:pt x="489" y="1052"/>
                    </a:lnTo>
                    <a:lnTo>
                      <a:pt x="517" y="1056"/>
                    </a:lnTo>
                    <a:lnTo>
                      <a:pt x="547" y="1059"/>
                    </a:lnTo>
                    <a:lnTo>
                      <a:pt x="577" y="1060"/>
                    </a:lnTo>
                    <a:lnTo>
                      <a:pt x="597" y="1060"/>
                    </a:lnTo>
                    <a:lnTo>
                      <a:pt x="616" y="1059"/>
                    </a:lnTo>
                    <a:lnTo>
                      <a:pt x="635" y="1057"/>
                    </a:lnTo>
                    <a:lnTo>
                      <a:pt x="653" y="1055"/>
                    </a:lnTo>
                    <a:lnTo>
                      <a:pt x="671" y="1050"/>
                    </a:lnTo>
                    <a:lnTo>
                      <a:pt x="690" y="1047"/>
                    </a:lnTo>
                    <a:lnTo>
                      <a:pt x="707" y="1042"/>
                    </a:lnTo>
                    <a:lnTo>
                      <a:pt x="725" y="1037"/>
                    </a:lnTo>
                    <a:lnTo>
                      <a:pt x="758" y="1025"/>
                    </a:lnTo>
                    <a:lnTo>
                      <a:pt x="787" y="1012"/>
                    </a:lnTo>
                    <a:lnTo>
                      <a:pt x="815" y="998"/>
                    </a:lnTo>
                    <a:lnTo>
                      <a:pt x="839" y="985"/>
                    </a:lnTo>
                    <a:lnTo>
                      <a:pt x="860" y="971"/>
                    </a:lnTo>
                    <a:lnTo>
                      <a:pt x="880" y="957"/>
                    </a:lnTo>
                    <a:lnTo>
                      <a:pt x="897" y="944"/>
                    </a:lnTo>
                    <a:lnTo>
                      <a:pt x="911" y="934"/>
                    </a:lnTo>
                    <a:lnTo>
                      <a:pt x="903" y="1031"/>
                    </a:lnTo>
                    <a:lnTo>
                      <a:pt x="880" y="1046"/>
                    </a:lnTo>
                    <a:lnTo>
                      <a:pt x="854" y="1060"/>
                    </a:lnTo>
                    <a:lnTo>
                      <a:pt x="827" y="1073"/>
                    </a:lnTo>
                    <a:lnTo>
                      <a:pt x="799" y="1084"/>
                    </a:lnTo>
                    <a:lnTo>
                      <a:pt x="771" y="1093"/>
                    </a:lnTo>
                    <a:lnTo>
                      <a:pt x="742" y="1100"/>
                    </a:lnTo>
                    <a:lnTo>
                      <a:pt x="713" y="1107"/>
                    </a:lnTo>
                    <a:lnTo>
                      <a:pt x="683" y="1112"/>
                    </a:lnTo>
                    <a:lnTo>
                      <a:pt x="651" y="1116"/>
                    </a:lnTo>
                    <a:lnTo>
                      <a:pt x="619" y="1119"/>
                    </a:lnTo>
                    <a:lnTo>
                      <a:pt x="587" y="1122"/>
                    </a:lnTo>
                    <a:lnTo>
                      <a:pt x="554" y="1122"/>
                    </a:lnTo>
                    <a:lnTo>
                      <a:pt x="524" y="1122"/>
                    </a:lnTo>
                    <a:lnTo>
                      <a:pt x="492" y="1119"/>
                    </a:lnTo>
                    <a:lnTo>
                      <a:pt x="462" y="1116"/>
                    </a:lnTo>
                    <a:lnTo>
                      <a:pt x="433" y="1112"/>
                    </a:lnTo>
                    <a:lnTo>
                      <a:pt x="404" y="1107"/>
                    </a:lnTo>
                    <a:lnTo>
                      <a:pt x="376" y="1099"/>
                    </a:lnTo>
                    <a:lnTo>
                      <a:pt x="349" y="1092"/>
                    </a:lnTo>
                    <a:lnTo>
                      <a:pt x="323" y="10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Freeform 35"/>
              <p:cNvSpPr>
                <a:spLocks noEditPoints="1"/>
              </p:cNvSpPr>
              <p:nvPr userDrawn="1"/>
            </p:nvSpPr>
            <p:spPr bwMode="auto">
              <a:xfrm>
                <a:off x="7200360" y="974712"/>
                <a:ext cx="71436" cy="79269"/>
              </a:xfrm>
              <a:custGeom>
                <a:avLst/>
                <a:gdLst/>
                <a:ahLst/>
                <a:cxnLst>
                  <a:cxn ang="0">
                    <a:pos x="229" y="777"/>
                  </a:cxn>
                  <a:cxn ang="0">
                    <a:pos x="184" y="901"/>
                  </a:cxn>
                  <a:cxn ang="0">
                    <a:pos x="147" y="998"/>
                  </a:cxn>
                  <a:cxn ang="0">
                    <a:pos x="114" y="1104"/>
                  </a:cxn>
                  <a:cxn ang="0">
                    <a:pos x="88" y="1101"/>
                  </a:cxn>
                  <a:cxn ang="0">
                    <a:pos x="80" y="1100"/>
                  </a:cxn>
                  <a:cxn ang="0">
                    <a:pos x="72" y="1100"/>
                  </a:cxn>
                  <a:cxn ang="0">
                    <a:pos x="54" y="1098"/>
                  </a:cxn>
                  <a:cxn ang="0">
                    <a:pos x="36" y="1098"/>
                  </a:cxn>
                  <a:cxn ang="0">
                    <a:pos x="23" y="1100"/>
                  </a:cxn>
                  <a:cxn ang="0">
                    <a:pos x="0" y="1104"/>
                  </a:cxn>
                  <a:cxn ang="0">
                    <a:pos x="491" y="0"/>
                  </a:cxn>
                  <a:cxn ang="0">
                    <a:pos x="528" y="0"/>
                  </a:cxn>
                  <a:cxn ang="0">
                    <a:pos x="1001" y="1104"/>
                  </a:cxn>
                  <a:cxn ang="0">
                    <a:pos x="968" y="1101"/>
                  </a:cxn>
                  <a:cxn ang="0">
                    <a:pos x="957" y="1101"/>
                  </a:cxn>
                  <a:cxn ang="0">
                    <a:pos x="953" y="1100"/>
                  </a:cxn>
                  <a:cxn ang="0">
                    <a:pos x="944" y="1100"/>
                  </a:cxn>
                  <a:cxn ang="0">
                    <a:pos x="919" y="1098"/>
                  </a:cxn>
                  <a:cxn ang="0">
                    <a:pos x="893" y="1098"/>
                  </a:cxn>
                  <a:cxn ang="0">
                    <a:pos x="871" y="1100"/>
                  </a:cxn>
                  <a:cxn ang="0">
                    <a:pos x="836" y="1104"/>
                  </a:cxn>
                  <a:cxn ang="0">
                    <a:pos x="819" y="1057"/>
                  </a:cxn>
                  <a:cxn ang="0">
                    <a:pos x="804" y="1018"/>
                  </a:cxn>
                  <a:cxn ang="0">
                    <a:pos x="793" y="985"/>
                  </a:cxn>
                  <a:cxn ang="0">
                    <a:pos x="782" y="958"/>
                  </a:cxn>
                  <a:cxn ang="0">
                    <a:pos x="777" y="941"/>
                  </a:cxn>
                  <a:cxn ang="0">
                    <a:pos x="769" y="922"/>
                  </a:cxn>
                  <a:cxn ang="0">
                    <a:pos x="762" y="902"/>
                  </a:cxn>
                  <a:cxn ang="0">
                    <a:pos x="753" y="879"/>
                  </a:cxn>
                  <a:cxn ang="0">
                    <a:pos x="743" y="854"/>
                  </a:cxn>
                  <a:cxn ang="0">
                    <a:pos x="733" y="830"/>
                  </a:cxn>
                  <a:cxn ang="0">
                    <a:pos x="724" y="805"/>
                  </a:cxn>
                  <a:cxn ang="0">
                    <a:pos x="713" y="780"/>
                  </a:cxn>
                  <a:cxn ang="0">
                    <a:pos x="703" y="754"/>
                  </a:cxn>
                  <a:cxn ang="0">
                    <a:pos x="692" y="729"/>
                  </a:cxn>
                  <a:cxn ang="0">
                    <a:pos x="682" y="703"/>
                  </a:cxn>
                  <a:cxn ang="0">
                    <a:pos x="670" y="677"/>
                  </a:cxn>
                  <a:cxn ang="0">
                    <a:pos x="269" y="677"/>
                  </a:cxn>
                  <a:cxn ang="0">
                    <a:pos x="229" y="777"/>
                  </a:cxn>
                  <a:cxn ang="0">
                    <a:pos x="646" y="610"/>
                  </a:cxn>
                  <a:cxn ang="0">
                    <a:pos x="472" y="208"/>
                  </a:cxn>
                  <a:cxn ang="0">
                    <a:pos x="299" y="610"/>
                  </a:cxn>
                  <a:cxn ang="0">
                    <a:pos x="646" y="610"/>
                  </a:cxn>
                </a:cxnLst>
                <a:rect l="0" t="0" r="r" b="b"/>
                <a:pathLst>
                  <a:path w="1001" h="1104">
                    <a:moveTo>
                      <a:pt x="229" y="777"/>
                    </a:moveTo>
                    <a:lnTo>
                      <a:pt x="184" y="901"/>
                    </a:lnTo>
                    <a:lnTo>
                      <a:pt x="147" y="998"/>
                    </a:lnTo>
                    <a:lnTo>
                      <a:pt x="114" y="1104"/>
                    </a:lnTo>
                    <a:lnTo>
                      <a:pt x="88" y="1101"/>
                    </a:lnTo>
                    <a:lnTo>
                      <a:pt x="80" y="1100"/>
                    </a:lnTo>
                    <a:lnTo>
                      <a:pt x="72" y="1100"/>
                    </a:lnTo>
                    <a:lnTo>
                      <a:pt x="54" y="1098"/>
                    </a:lnTo>
                    <a:lnTo>
                      <a:pt x="36" y="1098"/>
                    </a:lnTo>
                    <a:lnTo>
                      <a:pt x="23" y="1100"/>
                    </a:lnTo>
                    <a:lnTo>
                      <a:pt x="0" y="1104"/>
                    </a:lnTo>
                    <a:lnTo>
                      <a:pt x="491" y="0"/>
                    </a:lnTo>
                    <a:lnTo>
                      <a:pt x="528" y="0"/>
                    </a:lnTo>
                    <a:lnTo>
                      <a:pt x="1001" y="1104"/>
                    </a:lnTo>
                    <a:lnTo>
                      <a:pt x="968" y="1101"/>
                    </a:lnTo>
                    <a:lnTo>
                      <a:pt x="957" y="1101"/>
                    </a:lnTo>
                    <a:lnTo>
                      <a:pt x="953" y="1100"/>
                    </a:lnTo>
                    <a:lnTo>
                      <a:pt x="944" y="1100"/>
                    </a:lnTo>
                    <a:lnTo>
                      <a:pt x="919" y="1098"/>
                    </a:lnTo>
                    <a:lnTo>
                      <a:pt x="893" y="1098"/>
                    </a:lnTo>
                    <a:lnTo>
                      <a:pt x="871" y="1100"/>
                    </a:lnTo>
                    <a:lnTo>
                      <a:pt x="836" y="1104"/>
                    </a:lnTo>
                    <a:lnTo>
                      <a:pt x="819" y="1057"/>
                    </a:lnTo>
                    <a:lnTo>
                      <a:pt x="804" y="1018"/>
                    </a:lnTo>
                    <a:lnTo>
                      <a:pt x="793" y="985"/>
                    </a:lnTo>
                    <a:lnTo>
                      <a:pt x="782" y="958"/>
                    </a:lnTo>
                    <a:lnTo>
                      <a:pt x="777" y="941"/>
                    </a:lnTo>
                    <a:lnTo>
                      <a:pt x="769" y="922"/>
                    </a:lnTo>
                    <a:lnTo>
                      <a:pt x="762" y="902"/>
                    </a:lnTo>
                    <a:lnTo>
                      <a:pt x="753" y="879"/>
                    </a:lnTo>
                    <a:lnTo>
                      <a:pt x="743" y="854"/>
                    </a:lnTo>
                    <a:lnTo>
                      <a:pt x="733" y="830"/>
                    </a:lnTo>
                    <a:lnTo>
                      <a:pt x="724" y="805"/>
                    </a:lnTo>
                    <a:lnTo>
                      <a:pt x="713" y="780"/>
                    </a:lnTo>
                    <a:lnTo>
                      <a:pt x="703" y="754"/>
                    </a:lnTo>
                    <a:lnTo>
                      <a:pt x="692" y="729"/>
                    </a:lnTo>
                    <a:lnTo>
                      <a:pt x="682" y="703"/>
                    </a:lnTo>
                    <a:lnTo>
                      <a:pt x="670" y="677"/>
                    </a:lnTo>
                    <a:lnTo>
                      <a:pt x="269" y="677"/>
                    </a:lnTo>
                    <a:lnTo>
                      <a:pt x="229" y="777"/>
                    </a:lnTo>
                    <a:close/>
                    <a:moveTo>
                      <a:pt x="646" y="610"/>
                    </a:moveTo>
                    <a:lnTo>
                      <a:pt x="472" y="208"/>
                    </a:lnTo>
                    <a:lnTo>
                      <a:pt x="299" y="610"/>
                    </a:lnTo>
                    <a:lnTo>
                      <a:pt x="646" y="6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Freeform 36"/>
              <p:cNvSpPr>
                <a:spLocks noEditPoints="1"/>
              </p:cNvSpPr>
              <p:nvPr userDrawn="1"/>
            </p:nvSpPr>
            <p:spPr bwMode="auto">
              <a:xfrm>
                <a:off x="7144797" y="974712"/>
                <a:ext cx="49213" cy="79269"/>
              </a:xfrm>
              <a:custGeom>
                <a:avLst/>
                <a:gdLst/>
                <a:ahLst/>
                <a:cxnLst>
                  <a:cxn ang="0">
                    <a:pos x="233" y="587"/>
                  </a:cxn>
                  <a:cxn ang="0">
                    <a:pos x="194" y="586"/>
                  </a:cxn>
                  <a:cxn ang="0">
                    <a:pos x="139" y="584"/>
                  </a:cxn>
                  <a:cxn ang="0">
                    <a:pos x="99" y="1076"/>
                  </a:cxn>
                  <a:cxn ang="0">
                    <a:pos x="37" y="1076"/>
                  </a:cxn>
                  <a:cxn ang="0">
                    <a:pos x="283" y="0"/>
                  </a:cxn>
                  <a:cxn ang="0">
                    <a:pos x="388" y="3"/>
                  </a:cxn>
                  <a:cxn ang="0">
                    <a:pos x="475" y="13"/>
                  </a:cxn>
                  <a:cxn ang="0">
                    <a:pos x="544" y="31"/>
                  </a:cxn>
                  <a:cxn ang="0">
                    <a:pos x="599" y="56"/>
                  </a:cxn>
                  <a:cxn ang="0">
                    <a:pos x="640" y="91"/>
                  </a:cxn>
                  <a:cxn ang="0">
                    <a:pos x="667" y="136"/>
                  </a:cxn>
                  <a:cxn ang="0">
                    <a:pos x="683" y="192"/>
                  </a:cxn>
                  <a:cxn ang="0">
                    <a:pos x="689" y="258"/>
                  </a:cxn>
                  <a:cxn ang="0">
                    <a:pos x="683" y="325"/>
                  </a:cxn>
                  <a:cxn ang="0">
                    <a:pos x="667" y="382"/>
                  </a:cxn>
                  <a:cxn ang="0">
                    <a:pos x="642" y="431"/>
                  </a:cxn>
                  <a:cxn ang="0">
                    <a:pos x="605" y="473"/>
                  </a:cxn>
                  <a:cxn ang="0">
                    <a:pos x="559" y="507"/>
                  </a:cxn>
                  <a:cxn ang="0">
                    <a:pos x="501" y="537"/>
                  </a:cxn>
                  <a:cxn ang="0">
                    <a:pos x="432" y="560"/>
                  </a:cxn>
                  <a:cxn ang="0">
                    <a:pos x="351" y="580"/>
                  </a:cxn>
                  <a:cxn ang="0">
                    <a:pos x="323" y="585"/>
                  </a:cxn>
                  <a:cxn ang="0">
                    <a:pos x="286" y="588"/>
                  </a:cxn>
                  <a:cxn ang="0">
                    <a:pos x="246" y="588"/>
                  </a:cxn>
                  <a:cxn ang="0">
                    <a:pos x="224" y="524"/>
                  </a:cxn>
                  <a:cxn ang="0">
                    <a:pos x="260" y="522"/>
                  </a:cxn>
                  <a:cxn ang="0">
                    <a:pos x="293" y="521"/>
                  </a:cxn>
                  <a:cxn ang="0">
                    <a:pos x="350" y="513"/>
                  </a:cxn>
                  <a:cxn ang="0">
                    <a:pos x="399" y="496"/>
                  </a:cxn>
                  <a:cxn ang="0">
                    <a:pos x="442" y="471"/>
                  </a:cxn>
                  <a:cxn ang="0">
                    <a:pos x="478" y="442"/>
                  </a:cxn>
                  <a:cxn ang="0">
                    <a:pos x="506" y="406"/>
                  </a:cxn>
                  <a:cxn ang="0">
                    <a:pos x="528" y="363"/>
                  </a:cxn>
                  <a:cxn ang="0">
                    <a:pos x="539" y="317"/>
                  </a:cxn>
                  <a:cxn ang="0">
                    <a:pos x="544" y="266"/>
                  </a:cxn>
                  <a:cxn ang="0">
                    <a:pos x="541" y="227"/>
                  </a:cxn>
                  <a:cxn ang="0">
                    <a:pos x="534" y="191"/>
                  </a:cxn>
                  <a:cxn ang="0">
                    <a:pos x="520" y="157"/>
                  </a:cxn>
                  <a:cxn ang="0">
                    <a:pos x="501" y="127"/>
                  </a:cxn>
                  <a:cxn ang="0">
                    <a:pos x="476" y="103"/>
                  </a:cxn>
                  <a:cxn ang="0">
                    <a:pos x="445" y="84"/>
                  </a:cxn>
                  <a:cxn ang="0">
                    <a:pos x="409" y="70"/>
                  </a:cxn>
                  <a:cxn ang="0">
                    <a:pos x="366" y="64"/>
                  </a:cxn>
                  <a:cxn ang="0">
                    <a:pos x="337" y="62"/>
                  </a:cxn>
                  <a:cxn ang="0">
                    <a:pos x="281" y="60"/>
                  </a:cxn>
                  <a:cxn ang="0">
                    <a:pos x="139" y="60"/>
                  </a:cxn>
                </a:cxnLst>
                <a:rect l="0" t="0" r="r" b="b"/>
                <a:pathLst>
                  <a:path w="689" h="1080">
                    <a:moveTo>
                      <a:pt x="246" y="588"/>
                    </a:moveTo>
                    <a:lnTo>
                      <a:pt x="241" y="588"/>
                    </a:lnTo>
                    <a:lnTo>
                      <a:pt x="233" y="587"/>
                    </a:lnTo>
                    <a:lnTo>
                      <a:pt x="226" y="587"/>
                    </a:lnTo>
                    <a:lnTo>
                      <a:pt x="219" y="586"/>
                    </a:lnTo>
                    <a:lnTo>
                      <a:pt x="194" y="586"/>
                    </a:lnTo>
                    <a:lnTo>
                      <a:pt x="188" y="584"/>
                    </a:lnTo>
                    <a:lnTo>
                      <a:pt x="183" y="584"/>
                    </a:lnTo>
                    <a:lnTo>
                      <a:pt x="139" y="584"/>
                    </a:lnTo>
                    <a:lnTo>
                      <a:pt x="139" y="1080"/>
                    </a:lnTo>
                    <a:lnTo>
                      <a:pt x="110" y="1077"/>
                    </a:lnTo>
                    <a:lnTo>
                      <a:pt x="99" y="1076"/>
                    </a:lnTo>
                    <a:lnTo>
                      <a:pt x="91" y="1076"/>
                    </a:lnTo>
                    <a:lnTo>
                      <a:pt x="69" y="1074"/>
                    </a:lnTo>
                    <a:lnTo>
                      <a:pt x="37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283" y="0"/>
                    </a:lnTo>
                    <a:lnTo>
                      <a:pt x="320" y="0"/>
                    </a:lnTo>
                    <a:lnTo>
                      <a:pt x="355" y="1"/>
                    </a:lnTo>
                    <a:lnTo>
                      <a:pt x="388" y="3"/>
                    </a:lnTo>
                    <a:lnTo>
                      <a:pt x="418" y="5"/>
                    </a:lnTo>
                    <a:lnTo>
                      <a:pt x="447" y="10"/>
                    </a:lnTo>
                    <a:lnTo>
                      <a:pt x="475" y="13"/>
                    </a:lnTo>
                    <a:lnTo>
                      <a:pt x="499" y="18"/>
                    </a:lnTo>
                    <a:lnTo>
                      <a:pt x="522" y="24"/>
                    </a:lnTo>
                    <a:lnTo>
                      <a:pt x="544" y="31"/>
                    </a:lnTo>
                    <a:lnTo>
                      <a:pt x="564" y="38"/>
                    </a:lnTo>
                    <a:lnTo>
                      <a:pt x="582" y="47"/>
                    </a:lnTo>
                    <a:lnTo>
                      <a:pt x="599" y="56"/>
                    </a:lnTo>
                    <a:lnTo>
                      <a:pt x="613" y="67"/>
                    </a:lnTo>
                    <a:lnTo>
                      <a:pt x="627" y="79"/>
                    </a:lnTo>
                    <a:lnTo>
                      <a:pt x="640" y="91"/>
                    </a:lnTo>
                    <a:lnTo>
                      <a:pt x="650" y="104"/>
                    </a:lnTo>
                    <a:lnTo>
                      <a:pt x="659" y="120"/>
                    </a:lnTo>
                    <a:lnTo>
                      <a:pt x="667" y="136"/>
                    </a:lnTo>
                    <a:lnTo>
                      <a:pt x="674" y="153"/>
                    </a:lnTo>
                    <a:lnTo>
                      <a:pt x="679" y="172"/>
                    </a:lnTo>
                    <a:lnTo>
                      <a:pt x="683" y="192"/>
                    </a:lnTo>
                    <a:lnTo>
                      <a:pt x="687" y="212"/>
                    </a:lnTo>
                    <a:lnTo>
                      <a:pt x="689" y="235"/>
                    </a:lnTo>
                    <a:lnTo>
                      <a:pt x="689" y="258"/>
                    </a:lnTo>
                    <a:lnTo>
                      <a:pt x="689" y="281"/>
                    </a:lnTo>
                    <a:lnTo>
                      <a:pt x="687" y="304"/>
                    </a:lnTo>
                    <a:lnTo>
                      <a:pt x="683" y="325"/>
                    </a:lnTo>
                    <a:lnTo>
                      <a:pt x="679" y="345"/>
                    </a:lnTo>
                    <a:lnTo>
                      <a:pt x="674" y="364"/>
                    </a:lnTo>
                    <a:lnTo>
                      <a:pt x="667" y="382"/>
                    </a:lnTo>
                    <a:lnTo>
                      <a:pt x="660" y="400"/>
                    </a:lnTo>
                    <a:lnTo>
                      <a:pt x="652" y="416"/>
                    </a:lnTo>
                    <a:lnTo>
                      <a:pt x="642" y="431"/>
                    </a:lnTo>
                    <a:lnTo>
                      <a:pt x="630" y="446"/>
                    </a:lnTo>
                    <a:lnTo>
                      <a:pt x="619" y="460"/>
                    </a:lnTo>
                    <a:lnTo>
                      <a:pt x="605" y="473"/>
                    </a:lnTo>
                    <a:lnTo>
                      <a:pt x="591" y="485"/>
                    </a:lnTo>
                    <a:lnTo>
                      <a:pt x="575" y="497"/>
                    </a:lnTo>
                    <a:lnTo>
                      <a:pt x="559" y="507"/>
                    </a:lnTo>
                    <a:lnTo>
                      <a:pt x="541" y="518"/>
                    </a:lnTo>
                    <a:lnTo>
                      <a:pt x="522" y="528"/>
                    </a:lnTo>
                    <a:lnTo>
                      <a:pt x="501" y="537"/>
                    </a:lnTo>
                    <a:lnTo>
                      <a:pt x="480" y="546"/>
                    </a:lnTo>
                    <a:lnTo>
                      <a:pt x="457" y="553"/>
                    </a:lnTo>
                    <a:lnTo>
                      <a:pt x="432" y="560"/>
                    </a:lnTo>
                    <a:lnTo>
                      <a:pt x="407" y="568"/>
                    </a:lnTo>
                    <a:lnTo>
                      <a:pt x="379" y="574"/>
                    </a:lnTo>
                    <a:lnTo>
                      <a:pt x="351" y="580"/>
                    </a:lnTo>
                    <a:lnTo>
                      <a:pt x="343" y="582"/>
                    </a:lnTo>
                    <a:lnTo>
                      <a:pt x="334" y="584"/>
                    </a:lnTo>
                    <a:lnTo>
                      <a:pt x="323" y="585"/>
                    </a:lnTo>
                    <a:lnTo>
                      <a:pt x="310" y="586"/>
                    </a:lnTo>
                    <a:lnTo>
                      <a:pt x="299" y="587"/>
                    </a:lnTo>
                    <a:lnTo>
                      <a:pt x="286" y="588"/>
                    </a:lnTo>
                    <a:lnTo>
                      <a:pt x="273" y="588"/>
                    </a:lnTo>
                    <a:lnTo>
                      <a:pt x="260" y="588"/>
                    </a:lnTo>
                    <a:lnTo>
                      <a:pt x="246" y="588"/>
                    </a:lnTo>
                    <a:close/>
                    <a:moveTo>
                      <a:pt x="211" y="525"/>
                    </a:moveTo>
                    <a:lnTo>
                      <a:pt x="216" y="525"/>
                    </a:lnTo>
                    <a:lnTo>
                      <a:pt x="224" y="524"/>
                    </a:lnTo>
                    <a:lnTo>
                      <a:pt x="233" y="523"/>
                    </a:lnTo>
                    <a:lnTo>
                      <a:pt x="246" y="522"/>
                    </a:lnTo>
                    <a:lnTo>
                      <a:pt x="260" y="522"/>
                    </a:lnTo>
                    <a:lnTo>
                      <a:pt x="272" y="522"/>
                    </a:lnTo>
                    <a:lnTo>
                      <a:pt x="283" y="521"/>
                    </a:lnTo>
                    <a:lnTo>
                      <a:pt x="293" y="521"/>
                    </a:lnTo>
                    <a:lnTo>
                      <a:pt x="313" y="519"/>
                    </a:lnTo>
                    <a:lnTo>
                      <a:pt x="332" y="516"/>
                    </a:lnTo>
                    <a:lnTo>
                      <a:pt x="350" y="513"/>
                    </a:lnTo>
                    <a:lnTo>
                      <a:pt x="367" y="507"/>
                    </a:lnTo>
                    <a:lnTo>
                      <a:pt x="384" y="502"/>
                    </a:lnTo>
                    <a:lnTo>
                      <a:pt x="399" y="496"/>
                    </a:lnTo>
                    <a:lnTo>
                      <a:pt x="414" y="488"/>
                    </a:lnTo>
                    <a:lnTo>
                      <a:pt x="429" y="480"/>
                    </a:lnTo>
                    <a:lnTo>
                      <a:pt x="442" y="471"/>
                    </a:lnTo>
                    <a:lnTo>
                      <a:pt x="455" y="462"/>
                    </a:lnTo>
                    <a:lnTo>
                      <a:pt x="466" y="452"/>
                    </a:lnTo>
                    <a:lnTo>
                      <a:pt x="478" y="442"/>
                    </a:lnTo>
                    <a:lnTo>
                      <a:pt x="488" y="430"/>
                    </a:lnTo>
                    <a:lnTo>
                      <a:pt x="498" y="418"/>
                    </a:lnTo>
                    <a:lnTo>
                      <a:pt x="506" y="406"/>
                    </a:lnTo>
                    <a:lnTo>
                      <a:pt x="515" y="392"/>
                    </a:lnTo>
                    <a:lnTo>
                      <a:pt x="521" y="378"/>
                    </a:lnTo>
                    <a:lnTo>
                      <a:pt x="528" y="363"/>
                    </a:lnTo>
                    <a:lnTo>
                      <a:pt x="533" y="348"/>
                    </a:lnTo>
                    <a:lnTo>
                      <a:pt x="536" y="333"/>
                    </a:lnTo>
                    <a:lnTo>
                      <a:pt x="539" y="317"/>
                    </a:lnTo>
                    <a:lnTo>
                      <a:pt x="542" y="300"/>
                    </a:lnTo>
                    <a:lnTo>
                      <a:pt x="544" y="283"/>
                    </a:lnTo>
                    <a:lnTo>
                      <a:pt x="544" y="266"/>
                    </a:lnTo>
                    <a:lnTo>
                      <a:pt x="544" y="254"/>
                    </a:lnTo>
                    <a:lnTo>
                      <a:pt x="542" y="240"/>
                    </a:lnTo>
                    <a:lnTo>
                      <a:pt x="541" y="227"/>
                    </a:lnTo>
                    <a:lnTo>
                      <a:pt x="539" y="216"/>
                    </a:lnTo>
                    <a:lnTo>
                      <a:pt x="537" y="203"/>
                    </a:lnTo>
                    <a:lnTo>
                      <a:pt x="534" y="191"/>
                    </a:lnTo>
                    <a:lnTo>
                      <a:pt x="530" y="179"/>
                    </a:lnTo>
                    <a:lnTo>
                      <a:pt x="525" y="168"/>
                    </a:lnTo>
                    <a:lnTo>
                      <a:pt x="520" y="157"/>
                    </a:lnTo>
                    <a:lnTo>
                      <a:pt x="514" y="147"/>
                    </a:lnTo>
                    <a:lnTo>
                      <a:pt x="507" y="137"/>
                    </a:lnTo>
                    <a:lnTo>
                      <a:pt x="501" y="127"/>
                    </a:lnTo>
                    <a:lnTo>
                      <a:pt x="493" y="119"/>
                    </a:lnTo>
                    <a:lnTo>
                      <a:pt x="485" y="110"/>
                    </a:lnTo>
                    <a:lnTo>
                      <a:pt x="476" y="103"/>
                    </a:lnTo>
                    <a:lnTo>
                      <a:pt x="466" y="96"/>
                    </a:lnTo>
                    <a:lnTo>
                      <a:pt x="456" y="89"/>
                    </a:lnTo>
                    <a:lnTo>
                      <a:pt x="445" y="84"/>
                    </a:lnTo>
                    <a:lnTo>
                      <a:pt x="433" y="79"/>
                    </a:lnTo>
                    <a:lnTo>
                      <a:pt x="422" y="74"/>
                    </a:lnTo>
                    <a:lnTo>
                      <a:pt x="409" y="70"/>
                    </a:lnTo>
                    <a:lnTo>
                      <a:pt x="395" y="67"/>
                    </a:lnTo>
                    <a:lnTo>
                      <a:pt x="380" y="65"/>
                    </a:lnTo>
                    <a:lnTo>
                      <a:pt x="366" y="64"/>
                    </a:lnTo>
                    <a:lnTo>
                      <a:pt x="360" y="63"/>
                    </a:lnTo>
                    <a:lnTo>
                      <a:pt x="351" y="63"/>
                    </a:lnTo>
                    <a:lnTo>
                      <a:pt x="337" y="62"/>
                    </a:lnTo>
                    <a:lnTo>
                      <a:pt x="319" y="61"/>
                    </a:lnTo>
                    <a:lnTo>
                      <a:pt x="300" y="61"/>
                    </a:lnTo>
                    <a:lnTo>
                      <a:pt x="281" y="60"/>
                    </a:lnTo>
                    <a:lnTo>
                      <a:pt x="262" y="60"/>
                    </a:lnTo>
                    <a:lnTo>
                      <a:pt x="244" y="60"/>
                    </a:lnTo>
                    <a:lnTo>
                      <a:pt x="139" y="60"/>
                    </a:lnTo>
                    <a:lnTo>
                      <a:pt x="139" y="521"/>
                    </a:lnTo>
                    <a:lnTo>
                      <a:pt x="211" y="52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7" name="Freeform 37"/>
              <p:cNvSpPr>
                <a:spLocks/>
              </p:cNvSpPr>
              <p:nvPr userDrawn="1"/>
            </p:nvSpPr>
            <p:spPr bwMode="auto">
              <a:xfrm>
                <a:off x="7074948" y="974712"/>
                <a:ext cx="57149" cy="79269"/>
              </a:xfrm>
              <a:custGeom>
                <a:avLst/>
                <a:gdLst/>
                <a:ahLst/>
                <a:cxnLst>
                  <a:cxn ang="0">
                    <a:pos x="139" y="530"/>
                  </a:cxn>
                  <a:cxn ang="0">
                    <a:pos x="139" y="1081"/>
                  </a:cxn>
                  <a:cxn ang="0">
                    <a:pos x="111" y="1078"/>
                  </a:cxn>
                  <a:cxn ang="0">
                    <a:pos x="99" y="1077"/>
                  </a:cxn>
                  <a:cxn ang="0">
                    <a:pos x="92" y="1077"/>
                  </a:cxn>
                  <a:cxn ang="0">
                    <a:pos x="69" y="1075"/>
                  </a:cxn>
                  <a:cxn ang="0">
                    <a:pos x="37" y="1077"/>
                  </a:cxn>
                  <a:cxn ang="0">
                    <a:pos x="0" y="1081"/>
                  </a:cxn>
                  <a:cxn ang="0">
                    <a:pos x="0" y="1"/>
                  </a:cxn>
                  <a:cxn ang="0">
                    <a:pos x="39" y="3"/>
                  </a:cxn>
                  <a:cxn ang="0">
                    <a:pos x="69" y="4"/>
                  </a:cxn>
                  <a:cxn ang="0">
                    <a:pos x="97" y="3"/>
                  </a:cxn>
                  <a:cxn ang="0">
                    <a:pos x="139" y="1"/>
                  </a:cxn>
                  <a:cxn ang="0">
                    <a:pos x="139" y="488"/>
                  </a:cxn>
                  <a:cxn ang="0">
                    <a:pos x="143" y="490"/>
                  </a:cxn>
                  <a:cxn ang="0">
                    <a:pos x="147" y="491"/>
                  </a:cxn>
                  <a:cxn ang="0">
                    <a:pos x="154" y="490"/>
                  </a:cxn>
                  <a:cxn ang="0">
                    <a:pos x="161" y="488"/>
                  </a:cxn>
                  <a:cxn ang="0">
                    <a:pos x="170" y="484"/>
                  </a:cxn>
                  <a:cxn ang="0">
                    <a:pos x="178" y="479"/>
                  </a:cxn>
                  <a:cxn ang="0">
                    <a:pos x="185" y="473"/>
                  </a:cxn>
                  <a:cxn ang="0">
                    <a:pos x="194" y="466"/>
                  </a:cxn>
                  <a:cxn ang="0">
                    <a:pos x="202" y="459"/>
                  </a:cxn>
                  <a:cxn ang="0">
                    <a:pos x="212" y="450"/>
                  </a:cxn>
                  <a:cxn ang="0">
                    <a:pos x="223" y="440"/>
                  </a:cxn>
                  <a:cxn ang="0">
                    <a:pos x="234" y="429"/>
                  </a:cxn>
                  <a:cxn ang="0">
                    <a:pos x="247" y="416"/>
                  </a:cxn>
                  <a:cxn ang="0">
                    <a:pos x="262" y="402"/>
                  </a:cxn>
                  <a:cxn ang="0">
                    <a:pos x="651" y="1"/>
                  </a:cxn>
                  <a:cxn ang="0">
                    <a:pos x="686" y="3"/>
                  </a:cxn>
                  <a:cxn ang="0">
                    <a:pos x="713" y="4"/>
                  </a:cxn>
                  <a:cxn ang="0">
                    <a:pos x="737" y="3"/>
                  </a:cxn>
                  <a:cxn ang="0">
                    <a:pos x="773" y="0"/>
                  </a:cxn>
                  <a:cxn ang="0">
                    <a:pos x="416" y="345"/>
                  </a:cxn>
                  <a:cxn ang="0">
                    <a:pos x="283" y="480"/>
                  </a:cxn>
                  <a:cxn ang="0">
                    <a:pos x="416" y="630"/>
                  </a:cxn>
                  <a:cxn ang="0">
                    <a:pos x="569" y="804"/>
                  </a:cxn>
                  <a:cxn ang="0">
                    <a:pos x="666" y="915"/>
                  </a:cxn>
                  <a:cxn ang="0">
                    <a:pos x="794" y="1073"/>
                  </a:cxn>
                  <a:cxn ang="0">
                    <a:pos x="794" y="1081"/>
                  </a:cxn>
                  <a:cxn ang="0">
                    <a:pos x="759" y="1078"/>
                  </a:cxn>
                  <a:cxn ang="0">
                    <a:pos x="749" y="1078"/>
                  </a:cxn>
                  <a:cxn ang="0">
                    <a:pos x="742" y="1077"/>
                  </a:cxn>
                  <a:cxn ang="0">
                    <a:pos x="734" y="1077"/>
                  </a:cxn>
                  <a:cxn ang="0">
                    <a:pos x="707" y="1075"/>
                  </a:cxn>
                  <a:cxn ang="0">
                    <a:pos x="666" y="1077"/>
                  </a:cxn>
                  <a:cxn ang="0">
                    <a:pos x="619" y="1081"/>
                  </a:cxn>
                  <a:cxn ang="0">
                    <a:pos x="589" y="1039"/>
                  </a:cxn>
                  <a:cxn ang="0">
                    <a:pos x="561" y="1001"/>
                  </a:cxn>
                  <a:cxn ang="0">
                    <a:pos x="535" y="967"/>
                  </a:cxn>
                  <a:cxn ang="0">
                    <a:pos x="511" y="937"/>
                  </a:cxn>
                  <a:cxn ang="0">
                    <a:pos x="165" y="535"/>
                  </a:cxn>
                  <a:cxn ang="0">
                    <a:pos x="160" y="531"/>
                  </a:cxn>
                  <a:cxn ang="0">
                    <a:pos x="155" y="529"/>
                  </a:cxn>
                  <a:cxn ang="0">
                    <a:pos x="149" y="526"/>
                  </a:cxn>
                  <a:cxn ang="0">
                    <a:pos x="143" y="526"/>
                  </a:cxn>
                  <a:cxn ang="0">
                    <a:pos x="142" y="526"/>
                  </a:cxn>
                  <a:cxn ang="0">
                    <a:pos x="141" y="528"/>
                  </a:cxn>
                  <a:cxn ang="0">
                    <a:pos x="140" y="529"/>
                  </a:cxn>
                  <a:cxn ang="0">
                    <a:pos x="139" y="530"/>
                  </a:cxn>
                </a:cxnLst>
                <a:rect l="0" t="0" r="r" b="b"/>
                <a:pathLst>
                  <a:path w="794" h="1081">
                    <a:moveTo>
                      <a:pt x="139" y="530"/>
                    </a:moveTo>
                    <a:lnTo>
                      <a:pt x="139" y="1081"/>
                    </a:lnTo>
                    <a:lnTo>
                      <a:pt x="111" y="1078"/>
                    </a:lnTo>
                    <a:lnTo>
                      <a:pt x="99" y="1077"/>
                    </a:lnTo>
                    <a:lnTo>
                      <a:pt x="92" y="1077"/>
                    </a:lnTo>
                    <a:lnTo>
                      <a:pt x="69" y="1075"/>
                    </a:lnTo>
                    <a:lnTo>
                      <a:pt x="37" y="1077"/>
                    </a:lnTo>
                    <a:lnTo>
                      <a:pt x="0" y="1081"/>
                    </a:lnTo>
                    <a:lnTo>
                      <a:pt x="0" y="1"/>
                    </a:lnTo>
                    <a:lnTo>
                      <a:pt x="39" y="3"/>
                    </a:lnTo>
                    <a:lnTo>
                      <a:pt x="69" y="4"/>
                    </a:lnTo>
                    <a:lnTo>
                      <a:pt x="97" y="3"/>
                    </a:lnTo>
                    <a:lnTo>
                      <a:pt x="139" y="1"/>
                    </a:lnTo>
                    <a:lnTo>
                      <a:pt x="139" y="488"/>
                    </a:lnTo>
                    <a:lnTo>
                      <a:pt x="143" y="490"/>
                    </a:lnTo>
                    <a:lnTo>
                      <a:pt x="147" y="491"/>
                    </a:lnTo>
                    <a:lnTo>
                      <a:pt x="154" y="490"/>
                    </a:lnTo>
                    <a:lnTo>
                      <a:pt x="161" y="488"/>
                    </a:lnTo>
                    <a:lnTo>
                      <a:pt x="170" y="484"/>
                    </a:lnTo>
                    <a:lnTo>
                      <a:pt x="178" y="479"/>
                    </a:lnTo>
                    <a:lnTo>
                      <a:pt x="185" y="473"/>
                    </a:lnTo>
                    <a:lnTo>
                      <a:pt x="194" y="466"/>
                    </a:lnTo>
                    <a:lnTo>
                      <a:pt x="202" y="459"/>
                    </a:lnTo>
                    <a:lnTo>
                      <a:pt x="212" y="450"/>
                    </a:lnTo>
                    <a:lnTo>
                      <a:pt x="223" y="440"/>
                    </a:lnTo>
                    <a:lnTo>
                      <a:pt x="234" y="429"/>
                    </a:lnTo>
                    <a:lnTo>
                      <a:pt x="247" y="416"/>
                    </a:lnTo>
                    <a:lnTo>
                      <a:pt x="262" y="402"/>
                    </a:lnTo>
                    <a:lnTo>
                      <a:pt x="651" y="1"/>
                    </a:lnTo>
                    <a:lnTo>
                      <a:pt x="686" y="3"/>
                    </a:lnTo>
                    <a:lnTo>
                      <a:pt x="713" y="4"/>
                    </a:lnTo>
                    <a:lnTo>
                      <a:pt x="737" y="3"/>
                    </a:lnTo>
                    <a:lnTo>
                      <a:pt x="773" y="0"/>
                    </a:lnTo>
                    <a:lnTo>
                      <a:pt x="416" y="345"/>
                    </a:lnTo>
                    <a:lnTo>
                      <a:pt x="283" y="480"/>
                    </a:lnTo>
                    <a:lnTo>
                      <a:pt x="416" y="630"/>
                    </a:lnTo>
                    <a:lnTo>
                      <a:pt x="569" y="804"/>
                    </a:lnTo>
                    <a:lnTo>
                      <a:pt x="666" y="915"/>
                    </a:lnTo>
                    <a:lnTo>
                      <a:pt x="794" y="1073"/>
                    </a:lnTo>
                    <a:lnTo>
                      <a:pt x="794" y="1081"/>
                    </a:lnTo>
                    <a:lnTo>
                      <a:pt x="759" y="1078"/>
                    </a:lnTo>
                    <a:lnTo>
                      <a:pt x="749" y="1078"/>
                    </a:lnTo>
                    <a:lnTo>
                      <a:pt x="742" y="1077"/>
                    </a:lnTo>
                    <a:lnTo>
                      <a:pt x="734" y="1077"/>
                    </a:lnTo>
                    <a:lnTo>
                      <a:pt x="707" y="1075"/>
                    </a:lnTo>
                    <a:lnTo>
                      <a:pt x="666" y="1077"/>
                    </a:lnTo>
                    <a:lnTo>
                      <a:pt x="619" y="1081"/>
                    </a:lnTo>
                    <a:lnTo>
                      <a:pt x="589" y="1039"/>
                    </a:lnTo>
                    <a:lnTo>
                      <a:pt x="561" y="1001"/>
                    </a:lnTo>
                    <a:lnTo>
                      <a:pt x="535" y="967"/>
                    </a:lnTo>
                    <a:lnTo>
                      <a:pt x="511" y="937"/>
                    </a:lnTo>
                    <a:lnTo>
                      <a:pt x="165" y="535"/>
                    </a:lnTo>
                    <a:lnTo>
                      <a:pt x="160" y="531"/>
                    </a:lnTo>
                    <a:lnTo>
                      <a:pt x="155" y="529"/>
                    </a:lnTo>
                    <a:lnTo>
                      <a:pt x="149" y="526"/>
                    </a:lnTo>
                    <a:lnTo>
                      <a:pt x="143" y="526"/>
                    </a:lnTo>
                    <a:lnTo>
                      <a:pt x="142" y="526"/>
                    </a:lnTo>
                    <a:lnTo>
                      <a:pt x="141" y="528"/>
                    </a:lnTo>
                    <a:lnTo>
                      <a:pt x="140" y="529"/>
                    </a:lnTo>
                    <a:lnTo>
                      <a:pt x="139" y="53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Freeform 38"/>
              <p:cNvSpPr>
                <a:spLocks noEditPoints="1"/>
              </p:cNvSpPr>
              <p:nvPr userDrawn="1"/>
            </p:nvSpPr>
            <p:spPr bwMode="auto">
              <a:xfrm>
                <a:off x="7829004" y="1291790"/>
                <a:ext cx="57149" cy="77684"/>
              </a:xfrm>
              <a:custGeom>
                <a:avLst/>
                <a:gdLst/>
                <a:ahLst/>
                <a:cxnLst>
                  <a:cxn ang="0">
                    <a:pos x="396" y="534"/>
                  </a:cxn>
                  <a:cxn ang="0">
                    <a:pos x="334" y="515"/>
                  </a:cxn>
                  <a:cxn ang="0">
                    <a:pos x="277" y="489"/>
                  </a:cxn>
                  <a:cxn ang="0">
                    <a:pos x="224" y="459"/>
                  </a:cxn>
                  <a:cxn ang="0">
                    <a:pos x="189" y="432"/>
                  </a:cxn>
                  <a:cxn ang="0">
                    <a:pos x="169" y="411"/>
                  </a:cxn>
                  <a:cxn ang="0">
                    <a:pos x="151" y="390"/>
                  </a:cxn>
                  <a:cxn ang="0">
                    <a:pos x="136" y="366"/>
                  </a:cxn>
                  <a:cxn ang="0">
                    <a:pos x="124" y="341"/>
                  </a:cxn>
                  <a:cxn ang="0">
                    <a:pos x="116" y="314"/>
                  </a:cxn>
                  <a:cxn ang="0">
                    <a:pos x="109" y="286"/>
                  </a:cxn>
                  <a:cxn ang="0">
                    <a:pos x="107" y="256"/>
                  </a:cxn>
                  <a:cxn ang="0">
                    <a:pos x="106" y="226"/>
                  </a:cxn>
                  <a:cxn ang="0">
                    <a:pos x="109" y="198"/>
                  </a:cxn>
                  <a:cxn ang="0">
                    <a:pos x="115" y="171"/>
                  </a:cxn>
                  <a:cxn ang="0">
                    <a:pos x="122" y="147"/>
                  </a:cxn>
                  <a:cxn ang="0">
                    <a:pos x="133" y="124"/>
                  </a:cxn>
                  <a:cxn ang="0">
                    <a:pos x="145" y="103"/>
                  </a:cxn>
                  <a:cxn ang="0">
                    <a:pos x="161" y="85"/>
                  </a:cxn>
                  <a:cxn ang="0">
                    <a:pos x="180" y="68"/>
                  </a:cxn>
                  <a:cxn ang="0">
                    <a:pos x="201" y="53"/>
                  </a:cxn>
                  <a:cxn ang="0">
                    <a:pos x="226" y="40"/>
                  </a:cxn>
                  <a:cxn ang="0">
                    <a:pos x="252" y="29"/>
                  </a:cxn>
                  <a:cxn ang="0">
                    <a:pos x="283" y="19"/>
                  </a:cxn>
                  <a:cxn ang="0">
                    <a:pos x="317" y="12"/>
                  </a:cxn>
                  <a:cxn ang="0">
                    <a:pos x="353" y="5"/>
                  </a:cxn>
                  <a:cxn ang="0">
                    <a:pos x="413" y="1"/>
                  </a:cxn>
                  <a:cxn ang="0">
                    <a:pos x="790" y="0"/>
                  </a:cxn>
                  <a:cxn ang="0">
                    <a:pos x="764" y="1079"/>
                  </a:cxn>
                  <a:cxn ang="0">
                    <a:pos x="745" y="1078"/>
                  </a:cxn>
                  <a:cxn ang="0">
                    <a:pos x="698" y="1078"/>
                  </a:cxn>
                  <a:cxn ang="0">
                    <a:pos x="653" y="1081"/>
                  </a:cxn>
                  <a:cxn ang="0">
                    <a:pos x="591" y="553"/>
                  </a:cxn>
                  <a:cxn ang="0">
                    <a:pos x="280" y="945"/>
                  </a:cxn>
                  <a:cxn ang="0">
                    <a:pos x="143" y="1078"/>
                  </a:cxn>
                  <a:cxn ang="0">
                    <a:pos x="123" y="1076"/>
                  </a:cxn>
                  <a:cxn ang="0">
                    <a:pos x="91" y="1075"/>
                  </a:cxn>
                  <a:cxn ang="0">
                    <a:pos x="36" y="1079"/>
                  </a:cxn>
                  <a:cxn ang="0">
                    <a:pos x="30" y="1041"/>
                  </a:cxn>
                  <a:cxn ang="0">
                    <a:pos x="430" y="540"/>
                  </a:cxn>
                  <a:cxn ang="0">
                    <a:pos x="484" y="56"/>
                  </a:cxn>
                  <a:cxn ang="0">
                    <a:pos x="436" y="59"/>
                  </a:cxn>
                  <a:cxn ang="0">
                    <a:pos x="400" y="65"/>
                  </a:cxn>
                  <a:cxn ang="0">
                    <a:pos x="361" y="76"/>
                  </a:cxn>
                  <a:cxn ang="0">
                    <a:pos x="329" y="91"/>
                  </a:cxn>
                  <a:cxn ang="0">
                    <a:pos x="301" y="112"/>
                  </a:cxn>
                  <a:cxn ang="0">
                    <a:pos x="280" y="137"/>
                  </a:cxn>
                  <a:cxn ang="0">
                    <a:pos x="263" y="166"/>
                  </a:cxn>
                  <a:cxn ang="0">
                    <a:pos x="252" y="200"/>
                  </a:cxn>
                  <a:cxn ang="0">
                    <a:pos x="247" y="238"/>
                  </a:cxn>
                  <a:cxn ang="0">
                    <a:pos x="247" y="280"/>
                  </a:cxn>
                  <a:cxn ang="0">
                    <a:pos x="254" y="321"/>
                  </a:cxn>
                  <a:cxn ang="0">
                    <a:pos x="268" y="358"/>
                  </a:cxn>
                  <a:cxn ang="0">
                    <a:pos x="288" y="391"/>
                  </a:cxn>
                  <a:cxn ang="0">
                    <a:pos x="316" y="419"/>
                  </a:cxn>
                  <a:cxn ang="0">
                    <a:pos x="348" y="445"/>
                  </a:cxn>
                  <a:cxn ang="0">
                    <a:pos x="385" y="464"/>
                  </a:cxn>
                  <a:cxn ang="0">
                    <a:pos x="426" y="480"/>
                  </a:cxn>
                  <a:cxn ang="0">
                    <a:pos x="476" y="489"/>
                  </a:cxn>
                  <a:cxn ang="0">
                    <a:pos x="540" y="494"/>
                  </a:cxn>
                  <a:cxn ang="0">
                    <a:pos x="653" y="495"/>
                  </a:cxn>
                  <a:cxn ang="0">
                    <a:pos x="589" y="56"/>
                  </a:cxn>
                </a:cxnLst>
                <a:rect l="0" t="0" r="r" b="b"/>
                <a:pathLst>
                  <a:path w="790" h="1082">
                    <a:moveTo>
                      <a:pt x="430" y="540"/>
                    </a:moveTo>
                    <a:lnTo>
                      <a:pt x="396" y="534"/>
                    </a:lnTo>
                    <a:lnTo>
                      <a:pt x="365" y="524"/>
                    </a:lnTo>
                    <a:lnTo>
                      <a:pt x="334" y="515"/>
                    </a:lnTo>
                    <a:lnTo>
                      <a:pt x="304" y="503"/>
                    </a:lnTo>
                    <a:lnTo>
                      <a:pt x="277" y="489"/>
                    </a:lnTo>
                    <a:lnTo>
                      <a:pt x="249" y="475"/>
                    </a:lnTo>
                    <a:lnTo>
                      <a:pt x="224" y="459"/>
                    </a:lnTo>
                    <a:lnTo>
                      <a:pt x="199" y="441"/>
                    </a:lnTo>
                    <a:lnTo>
                      <a:pt x="189" y="432"/>
                    </a:lnTo>
                    <a:lnTo>
                      <a:pt x="178" y="422"/>
                    </a:lnTo>
                    <a:lnTo>
                      <a:pt x="169" y="411"/>
                    </a:lnTo>
                    <a:lnTo>
                      <a:pt x="159" y="400"/>
                    </a:lnTo>
                    <a:lnTo>
                      <a:pt x="151" y="390"/>
                    </a:lnTo>
                    <a:lnTo>
                      <a:pt x="143" y="378"/>
                    </a:lnTo>
                    <a:lnTo>
                      <a:pt x="136" y="366"/>
                    </a:lnTo>
                    <a:lnTo>
                      <a:pt x="129" y="354"/>
                    </a:lnTo>
                    <a:lnTo>
                      <a:pt x="124" y="341"/>
                    </a:lnTo>
                    <a:lnTo>
                      <a:pt x="120" y="328"/>
                    </a:lnTo>
                    <a:lnTo>
                      <a:pt x="116" y="314"/>
                    </a:lnTo>
                    <a:lnTo>
                      <a:pt x="112" y="301"/>
                    </a:lnTo>
                    <a:lnTo>
                      <a:pt x="109" y="286"/>
                    </a:lnTo>
                    <a:lnTo>
                      <a:pt x="108" y="271"/>
                    </a:lnTo>
                    <a:lnTo>
                      <a:pt x="107" y="256"/>
                    </a:lnTo>
                    <a:lnTo>
                      <a:pt x="106" y="241"/>
                    </a:lnTo>
                    <a:lnTo>
                      <a:pt x="106" y="226"/>
                    </a:lnTo>
                    <a:lnTo>
                      <a:pt x="107" y="211"/>
                    </a:lnTo>
                    <a:lnTo>
                      <a:pt x="109" y="198"/>
                    </a:lnTo>
                    <a:lnTo>
                      <a:pt x="111" y="184"/>
                    </a:lnTo>
                    <a:lnTo>
                      <a:pt x="115" y="171"/>
                    </a:lnTo>
                    <a:lnTo>
                      <a:pt x="118" y="158"/>
                    </a:lnTo>
                    <a:lnTo>
                      <a:pt x="122" y="147"/>
                    </a:lnTo>
                    <a:lnTo>
                      <a:pt x="127" y="135"/>
                    </a:lnTo>
                    <a:lnTo>
                      <a:pt x="133" y="124"/>
                    </a:lnTo>
                    <a:lnTo>
                      <a:pt x="139" y="114"/>
                    </a:lnTo>
                    <a:lnTo>
                      <a:pt x="145" y="103"/>
                    </a:lnTo>
                    <a:lnTo>
                      <a:pt x="154" y="94"/>
                    </a:lnTo>
                    <a:lnTo>
                      <a:pt x="161" y="85"/>
                    </a:lnTo>
                    <a:lnTo>
                      <a:pt x="171" y="77"/>
                    </a:lnTo>
                    <a:lnTo>
                      <a:pt x="180" y="68"/>
                    </a:lnTo>
                    <a:lnTo>
                      <a:pt x="190" y="61"/>
                    </a:lnTo>
                    <a:lnTo>
                      <a:pt x="201" y="53"/>
                    </a:lnTo>
                    <a:lnTo>
                      <a:pt x="213" y="47"/>
                    </a:lnTo>
                    <a:lnTo>
                      <a:pt x="226" y="40"/>
                    </a:lnTo>
                    <a:lnTo>
                      <a:pt x="239" y="34"/>
                    </a:lnTo>
                    <a:lnTo>
                      <a:pt x="252" y="29"/>
                    </a:lnTo>
                    <a:lnTo>
                      <a:pt x="267" y="24"/>
                    </a:lnTo>
                    <a:lnTo>
                      <a:pt x="283" y="19"/>
                    </a:lnTo>
                    <a:lnTo>
                      <a:pt x="300" y="15"/>
                    </a:lnTo>
                    <a:lnTo>
                      <a:pt x="317" y="12"/>
                    </a:lnTo>
                    <a:lnTo>
                      <a:pt x="334" y="9"/>
                    </a:lnTo>
                    <a:lnTo>
                      <a:pt x="353" y="5"/>
                    </a:lnTo>
                    <a:lnTo>
                      <a:pt x="372" y="3"/>
                    </a:lnTo>
                    <a:lnTo>
                      <a:pt x="413" y="1"/>
                    </a:lnTo>
                    <a:lnTo>
                      <a:pt x="457" y="0"/>
                    </a:lnTo>
                    <a:lnTo>
                      <a:pt x="790" y="0"/>
                    </a:lnTo>
                    <a:lnTo>
                      <a:pt x="790" y="1081"/>
                    </a:lnTo>
                    <a:lnTo>
                      <a:pt x="764" y="1079"/>
                    </a:lnTo>
                    <a:lnTo>
                      <a:pt x="752" y="1079"/>
                    </a:lnTo>
                    <a:lnTo>
                      <a:pt x="745" y="1078"/>
                    </a:lnTo>
                    <a:lnTo>
                      <a:pt x="722" y="1075"/>
                    </a:lnTo>
                    <a:lnTo>
                      <a:pt x="698" y="1078"/>
                    </a:lnTo>
                    <a:lnTo>
                      <a:pt x="680" y="1079"/>
                    </a:lnTo>
                    <a:lnTo>
                      <a:pt x="653" y="1081"/>
                    </a:lnTo>
                    <a:lnTo>
                      <a:pt x="653" y="553"/>
                    </a:lnTo>
                    <a:lnTo>
                      <a:pt x="591" y="553"/>
                    </a:lnTo>
                    <a:lnTo>
                      <a:pt x="465" y="702"/>
                    </a:lnTo>
                    <a:lnTo>
                      <a:pt x="280" y="945"/>
                    </a:lnTo>
                    <a:lnTo>
                      <a:pt x="181" y="1082"/>
                    </a:lnTo>
                    <a:lnTo>
                      <a:pt x="143" y="1078"/>
                    </a:lnTo>
                    <a:lnTo>
                      <a:pt x="130" y="1078"/>
                    </a:lnTo>
                    <a:lnTo>
                      <a:pt x="123" y="1076"/>
                    </a:lnTo>
                    <a:lnTo>
                      <a:pt x="117" y="1075"/>
                    </a:lnTo>
                    <a:lnTo>
                      <a:pt x="91" y="1075"/>
                    </a:lnTo>
                    <a:lnTo>
                      <a:pt x="62" y="1078"/>
                    </a:lnTo>
                    <a:lnTo>
                      <a:pt x="36" y="1079"/>
                    </a:lnTo>
                    <a:lnTo>
                      <a:pt x="0" y="1081"/>
                    </a:lnTo>
                    <a:lnTo>
                      <a:pt x="30" y="1041"/>
                    </a:lnTo>
                    <a:lnTo>
                      <a:pt x="106" y="953"/>
                    </a:lnTo>
                    <a:lnTo>
                      <a:pt x="430" y="540"/>
                    </a:lnTo>
                    <a:close/>
                    <a:moveTo>
                      <a:pt x="518" y="56"/>
                    </a:moveTo>
                    <a:lnTo>
                      <a:pt x="484" y="56"/>
                    </a:lnTo>
                    <a:lnTo>
                      <a:pt x="457" y="57"/>
                    </a:lnTo>
                    <a:lnTo>
                      <a:pt x="436" y="59"/>
                    </a:lnTo>
                    <a:lnTo>
                      <a:pt x="421" y="61"/>
                    </a:lnTo>
                    <a:lnTo>
                      <a:pt x="400" y="65"/>
                    </a:lnTo>
                    <a:lnTo>
                      <a:pt x="379" y="70"/>
                    </a:lnTo>
                    <a:lnTo>
                      <a:pt x="361" y="76"/>
                    </a:lnTo>
                    <a:lnTo>
                      <a:pt x="344" y="83"/>
                    </a:lnTo>
                    <a:lnTo>
                      <a:pt x="329" y="91"/>
                    </a:lnTo>
                    <a:lnTo>
                      <a:pt x="314" y="101"/>
                    </a:lnTo>
                    <a:lnTo>
                      <a:pt x="301" y="112"/>
                    </a:lnTo>
                    <a:lnTo>
                      <a:pt x="289" y="123"/>
                    </a:lnTo>
                    <a:lnTo>
                      <a:pt x="280" y="137"/>
                    </a:lnTo>
                    <a:lnTo>
                      <a:pt x="270" y="151"/>
                    </a:lnTo>
                    <a:lnTo>
                      <a:pt x="263" y="166"/>
                    </a:lnTo>
                    <a:lnTo>
                      <a:pt x="257" y="183"/>
                    </a:lnTo>
                    <a:lnTo>
                      <a:pt x="252" y="200"/>
                    </a:lnTo>
                    <a:lnTo>
                      <a:pt x="249" y="219"/>
                    </a:lnTo>
                    <a:lnTo>
                      <a:pt x="247" y="238"/>
                    </a:lnTo>
                    <a:lnTo>
                      <a:pt x="246" y="259"/>
                    </a:lnTo>
                    <a:lnTo>
                      <a:pt x="247" y="280"/>
                    </a:lnTo>
                    <a:lnTo>
                      <a:pt x="249" y="301"/>
                    </a:lnTo>
                    <a:lnTo>
                      <a:pt x="254" y="321"/>
                    </a:lnTo>
                    <a:lnTo>
                      <a:pt x="260" y="340"/>
                    </a:lnTo>
                    <a:lnTo>
                      <a:pt x="268" y="358"/>
                    </a:lnTo>
                    <a:lnTo>
                      <a:pt x="278" y="375"/>
                    </a:lnTo>
                    <a:lnTo>
                      <a:pt x="288" y="391"/>
                    </a:lnTo>
                    <a:lnTo>
                      <a:pt x="301" y="406"/>
                    </a:lnTo>
                    <a:lnTo>
                      <a:pt x="316" y="419"/>
                    </a:lnTo>
                    <a:lnTo>
                      <a:pt x="332" y="433"/>
                    </a:lnTo>
                    <a:lnTo>
                      <a:pt x="348" y="445"/>
                    </a:lnTo>
                    <a:lnTo>
                      <a:pt x="366" y="456"/>
                    </a:lnTo>
                    <a:lnTo>
                      <a:pt x="385" y="464"/>
                    </a:lnTo>
                    <a:lnTo>
                      <a:pt x="405" y="472"/>
                    </a:lnTo>
                    <a:lnTo>
                      <a:pt x="426" y="480"/>
                    </a:lnTo>
                    <a:lnTo>
                      <a:pt x="448" y="485"/>
                    </a:lnTo>
                    <a:lnTo>
                      <a:pt x="476" y="489"/>
                    </a:lnTo>
                    <a:lnTo>
                      <a:pt x="507" y="493"/>
                    </a:lnTo>
                    <a:lnTo>
                      <a:pt x="540" y="494"/>
                    </a:lnTo>
                    <a:lnTo>
                      <a:pt x="579" y="495"/>
                    </a:lnTo>
                    <a:lnTo>
                      <a:pt x="653" y="495"/>
                    </a:lnTo>
                    <a:lnTo>
                      <a:pt x="653" y="60"/>
                    </a:lnTo>
                    <a:lnTo>
                      <a:pt x="589" y="56"/>
                    </a:lnTo>
                    <a:lnTo>
                      <a:pt x="518" y="5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Freeform 39"/>
              <p:cNvSpPr>
                <a:spLocks/>
              </p:cNvSpPr>
              <p:nvPr userDrawn="1"/>
            </p:nvSpPr>
            <p:spPr bwMode="auto">
              <a:xfrm>
                <a:off x="7748041" y="1291790"/>
                <a:ext cx="68262" cy="77684"/>
              </a:xfrm>
              <a:custGeom>
                <a:avLst/>
                <a:gdLst/>
                <a:ahLst/>
                <a:cxnLst>
                  <a:cxn ang="0">
                    <a:pos x="138" y="824"/>
                  </a:cxn>
                  <a:cxn ang="0">
                    <a:pos x="154" y="824"/>
                  </a:cxn>
                  <a:cxn ang="0">
                    <a:pos x="872" y="0"/>
                  </a:cxn>
                  <a:cxn ang="0">
                    <a:pos x="941" y="0"/>
                  </a:cxn>
                  <a:cxn ang="0">
                    <a:pos x="941" y="1081"/>
                  </a:cxn>
                  <a:cxn ang="0">
                    <a:pos x="921" y="1079"/>
                  </a:cxn>
                  <a:cxn ang="0">
                    <a:pos x="903" y="1076"/>
                  </a:cxn>
                  <a:cxn ang="0">
                    <a:pos x="886" y="1076"/>
                  </a:cxn>
                  <a:cxn ang="0">
                    <a:pos x="872" y="1075"/>
                  </a:cxn>
                  <a:cxn ang="0">
                    <a:pos x="859" y="1076"/>
                  </a:cxn>
                  <a:cxn ang="0">
                    <a:pos x="843" y="1076"/>
                  </a:cxn>
                  <a:cxn ang="0">
                    <a:pos x="824" y="1079"/>
                  </a:cxn>
                  <a:cxn ang="0">
                    <a:pos x="803" y="1081"/>
                  </a:cxn>
                  <a:cxn ang="0">
                    <a:pos x="803" y="219"/>
                  </a:cxn>
                  <a:cxn ang="0">
                    <a:pos x="786" y="219"/>
                  </a:cxn>
                  <a:cxn ang="0">
                    <a:pos x="129" y="984"/>
                  </a:cxn>
                  <a:cxn ang="0">
                    <a:pos x="106" y="1011"/>
                  </a:cxn>
                  <a:cxn ang="0">
                    <a:pos x="83" y="1036"/>
                  </a:cxn>
                  <a:cxn ang="0">
                    <a:pos x="64" y="1059"/>
                  </a:cxn>
                  <a:cxn ang="0">
                    <a:pos x="48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5" y="3"/>
                  </a:cxn>
                  <a:cxn ang="0">
                    <a:pos x="44" y="4"/>
                  </a:cxn>
                  <a:cxn ang="0">
                    <a:pos x="69" y="4"/>
                  </a:cxn>
                  <a:cxn ang="0">
                    <a:pos x="138" y="0"/>
                  </a:cxn>
                  <a:cxn ang="0">
                    <a:pos x="138" y="824"/>
                  </a:cxn>
                </a:cxnLst>
                <a:rect l="0" t="0" r="r" b="b"/>
                <a:pathLst>
                  <a:path w="941" h="1081">
                    <a:moveTo>
                      <a:pt x="138" y="824"/>
                    </a:moveTo>
                    <a:lnTo>
                      <a:pt x="154" y="824"/>
                    </a:lnTo>
                    <a:lnTo>
                      <a:pt x="872" y="0"/>
                    </a:lnTo>
                    <a:lnTo>
                      <a:pt x="941" y="0"/>
                    </a:lnTo>
                    <a:lnTo>
                      <a:pt x="941" y="1081"/>
                    </a:lnTo>
                    <a:lnTo>
                      <a:pt x="921" y="1079"/>
                    </a:lnTo>
                    <a:lnTo>
                      <a:pt x="903" y="1076"/>
                    </a:lnTo>
                    <a:lnTo>
                      <a:pt x="886" y="1076"/>
                    </a:lnTo>
                    <a:lnTo>
                      <a:pt x="872" y="1075"/>
                    </a:lnTo>
                    <a:lnTo>
                      <a:pt x="859" y="1076"/>
                    </a:lnTo>
                    <a:lnTo>
                      <a:pt x="843" y="1076"/>
                    </a:lnTo>
                    <a:lnTo>
                      <a:pt x="824" y="1079"/>
                    </a:lnTo>
                    <a:lnTo>
                      <a:pt x="803" y="1081"/>
                    </a:lnTo>
                    <a:lnTo>
                      <a:pt x="803" y="219"/>
                    </a:lnTo>
                    <a:lnTo>
                      <a:pt x="786" y="219"/>
                    </a:lnTo>
                    <a:lnTo>
                      <a:pt x="129" y="984"/>
                    </a:lnTo>
                    <a:lnTo>
                      <a:pt x="106" y="1011"/>
                    </a:lnTo>
                    <a:lnTo>
                      <a:pt x="83" y="1036"/>
                    </a:lnTo>
                    <a:lnTo>
                      <a:pt x="64" y="1059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3"/>
                    </a:lnTo>
                    <a:lnTo>
                      <a:pt x="44" y="4"/>
                    </a:lnTo>
                    <a:lnTo>
                      <a:pt x="69" y="4"/>
                    </a:lnTo>
                    <a:lnTo>
                      <a:pt x="138" y="0"/>
                    </a:lnTo>
                    <a:lnTo>
                      <a:pt x="138" y="82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Freeform 40"/>
              <p:cNvSpPr>
                <a:spLocks/>
              </p:cNvSpPr>
              <p:nvPr userDrawn="1"/>
            </p:nvSpPr>
            <p:spPr bwMode="auto">
              <a:xfrm>
                <a:off x="7660730" y="1291790"/>
                <a:ext cx="66674" cy="77684"/>
              </a:xfrm>
              <a:custGeom>
                <a:avLst/>
                <a:gdLst/>
                <a:ahLst/>
                <a:cxnLst>
                  <a:cxn ang="0">
                    <a:pos x="69" y="4"/>
                  </a:cxn>
                  <a:cxn ang="0">
                    <a:pos x="96" y="3"/>
                  </a:cxn>
                  <a:cxn ang="0">
                    <a:pos x="139" y="0"/>
                  </a:cxn>
                  <a:cxn ang="0">
                    <a:pos x="139" y="453"/>
                  </a:cxn>
                  <a:cxn ang="0">
                    <a:pos x="472" y="461"/>
                  </a:cxn>
                  <a:cxn ang="0">
                    <a:pos x="489" y="460"/>
                  </a:cxn>
                  <a:cxn ang="0">
                    <a:pos x="509" y="460"/>
                  </a:cxn>
                  <a:cxn ang="0">
                    <a:pos x="528" y="459"/>
                  </a:cxn>
                  <a:cxn ang="0">
                    <a:pos x="549" y="459"/>
                  </a:cxn>
                  <a:cxn ang="0">
                    <a:pos x="570" y="458"/>
                  </a:cxn>
                  <a:cxn ang="0">
                    <a:pos x="592" y="457"/>
                  </a:cxn>
                  <a:cxn ang="0">
                    <a:pos x="614" y="457"/>
                  </a:cxn>
                  <a:cxn ang="0">
                    <a:pos x="639" y="456"/>
                  </a:cxn>
                  <a:cxn ang="0">
                    <a:pos x="662" y="456"/>
                  </a:cxn>
                  <a:cxn ang="0">
                    <a:pos x="684" y="454"/>
                  </a:cxn>
                  <a:cxn ang="0">
                    <a:pos x="707" y="454"/>
                  </a:cxn>
                  <a:cxn ang="0">
                    <a:pos x="727" y="454"/>
                  </a:cxn>
                  <a:cxn ang="0">
                    <a:pos x="747" y="453"/>
                  </a:cxn>
                  <a:cxn ang="0">
                    <a:pos x="766" y="453"/>
                  </a:cxn>
                  <a:cxn ang="0">
                    <a:pos x="785" y="453"/>
                  </a:cxn>
                  <a:cxn ang="0">
                    <a:pos x="802" y="453"/>
                  </a:cxn>
                  <a:cxn ang="0">
                    <a:pos x="802" y="0"/>
                  </a:cxn>
                  <a:cxn ang="0">
                    <a:pos x="843" y="3"/>
                  </a:cxn>
                  <a:cxn ang="0">
                    <a:pos x="873" y="4"/>
                  </a:cxn>
                  <a:cxn ang="0">
                    <a:pos x="900" y="3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13" y="1079"/>
                  </a:cxn>
                  <a:cxn ang="0">
                    <a:pos x="902" y="1079"/>
                  </a:cxn>
                  <a:cxn ang="0">
                    <a:pos x="894" y="1078"/>
                  </a:cxn>
                  <a:cxn ang="0">
                    <a:pos x="873" y="1075"/>
                  </a:cxn>
                  <a:cxn ang="0">
                    <a:pos x="849" y="1078"/>
                  </a:cxn>
                  <a:cxn ang="0">
                    <a:pos x="827" y="1079"/>
                  </a:cxn>
                  <a:cxn ang="0">
                    <a:pos x="802" y="1081"/>
                  </a:cxn>
                  <a:cxn ang="0">
                    <a:pos x="802" y="537"/>
                  </a:cxn>
                  <a:cxn ang="0">
                    <a:pos x="692" y="535"/>
                  </a:cxn>
                  <a:cxn ang="0">
                    <a:pos x="564" y="529"/>
                  </a:cxn>
                  <a:cxn ang="0">
                    <a:pos x="379" y="529"/>
                  </a:cxn>
                  <a:cxn ang="0">
                    <a:pos x="367" y="529"/>
                  </a:cxn>
                  <a:cxn ang="0">
                    <a:pos x="351" y="530"/>
                  </a:cxn>
                  <a:cxn ang="0">
                    <a:pos x="332" y="530"/>
                  </a:cxn>
                  <a:cxn ang="0">
                    <a:pos x="310" y="531"/>
                  </a:cxn>
                  <a:cxn ang="0">
                    <a:pos x="289" y="533"/>
                  </a:cxn>
                  <a:cxn ang="0">
                    <a:pos x="272" y="534"/>
                  </a:cxn>
                  <a:cxn ang="0">
                    <a:pos x="259" y="535"/>
                  </a:cxn>
                  <a:cxn ang="0">
                    <a:pos x="250" y="535"/>
                  </a:cxn>
                  <a:cxn ang="0">
                    <a:pos x="139" y="537"/>
                  </a:cxn>
                  <a:cxn ang="0">
                    <a:pos x="139" y="1081"/>
                  </a:cxn>
                  <a:cxn ang="0">
                    <a:pos x="110" y="1079"/>
                  </a:cxn>
                  <a:cxn ang="0">
                    <a:pos x="99" y="1079"/>
                  </a:cxn>
                  <a:cxn ang="0">
                    <a:pos x="91" y="1078"/>
                  </a:cxn>
                  <a:cxn ang="0">
                    <a:pos x="69" y="1075"/>
                  </a:cxn>
                  <a:cxn ang="0">
                    <a:pos x="37" y="1078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40" y="3"/>
                  </a:cxn>
                  <a:cxn ang="0">
                    <a:pos x="69" y="4"/>
                  </a:cxn>
                </a:cxnLst>
                <a:rect l="0" t="0" r="r" b="b"/>
                <a:pathLst>
                  <a:path w="942" h="1081">
                    <a:moveTo>
                      <a:pt x="69" y="4"/>
                    </a:moveTo>
                    <a:lnTo>
                      <a:pt x="96" y="3"/>
                    </a:lnTo>
                    <a:lnTo>
                      <a:pt x="139" y="0"/>
                    </a:lnTo>
                    <a:lnTo>
                      <a:pt x="139" y="453"/>
                    </a:lnTo>
                    <a:lnTo>
                      <a:pt x="472" y="461"/>
                    </a:lnTo>
                    <a:lnTo>
                      <a:pt x="489" y="460"/>
                    </a:lnTo>
                    <a:lnTo>
                      <a:pt x="509" y="460"/>
                    </a:lnTo>
                    <a:lnTo>
                      <a:pt x="528" y="459"/>
                    </a:lnTo>
                    <a:lnTo>
                      <a:pt x="549" y="459"/>
                    </a:lnTo>
                    <a:lnTo>
                      <a:pt x="570" y="458"/>
                    </a:lnTo>
                    <a:lnTo>
                      <a:pt x="592" y="457"/>
                    </a:lnTo>
                    <a:lnTo>
                      <a:pt x="614" y="457"/>
                    </a:lnTo>
                    <a:lnTo>
                      <a:pt x="639" y="456"/>
                    </a:lnTo>
                    <a:lnTo>
                      <a:pt x="662" y="456"/>
                    </a:lnTo>
                    <a:lnTo>
                      <a:pt x="684" y="454"/>
                    </a:lnTo>
                    <a:lnTo>
                      <a:pt x="707" y="454"/>
                    </a:lnTo>
                    <a:lnTo>
                      <a:pt x="727" y="454"/>
                    </a:lnTo>
                    <a:lnTo>
                      <a:pt x="747" y="453"/>
                    </a:lnTo>
                    <a:lnTo>
                      <a:pt x="766" y="453"/>
                    </a:lnTo>
                    <a:lnTo>
                      <a:pt x="785" y="453"/>
                    </a:lnTo>
                    <a:lnTo>
                      <a:pt x="802" y="453"/>
                    </a:lnTo>
                    <a:lnTo>
                      <a:pt x="802" y="0"/>
                    </a:lnTo>
                    <a:lnTo>
                      <a:pt x="843" y="3"/>
                    </a:lnTo>
                    <a:lnTo>
                      <a:pt x="873" y="4"/>
                    </a:lnTo>
                    <a:lnTo>
                      <a:pt x="900" y="3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13" y="1079"/>
                    </a:lnTo>
                    <a:lnTo>
                      <a:pt x="902" y="1079"/>
                    </a:lnTo>
                    <a:lnTo>
                      <a:pt x="894" y="1078"/>
                    </a:lnTo>
                    <a:lnTo>
                      <a:pt x="873" y="1075"/>
                    </a:lnTo>
                    <a:lnTo>
                      <a:pt x="849" y="1078"/>
                    </a:lnTo>
                    <a:lnTo>
                      <a:pt x="827" y="1079"/>
                    </a:lnTo>
                    <a:lnTo>
                      <a:pt x="802" y="1081"/>
                    </a:lnTo>
                    <a:lnTo>
                      <a:pt x="802" y="537"/>
                    </a:lnTo>
                    <a:lnTo>
                      <a:pt x="692" y="535"/>
                    </a:lnTo>
                    <a:lnTo>
                      <a:pt x="564" y="529"/>
                    </a:lnTo>
                    <a:lnTo>
                      <a:pt x="379" y="529"/>
                    </a:lnTo>
                    <a:lnTo>
                      <a:pt x="367" y="529"/>
                    </a:lnTo>
                    <a:lnTo>
                      <a:pt x="351" y="530"/>
                    </a:lnTo>
                    <a:lnTo>
                      <a:pt x="332" y="530"/>
                    </a:lnTo>
                    <a:lnTo>
                      <a:pt x="310" y="531"/>
                    </a:lnTo>
                    <a:lnTo>
                      <a:pt x="289" y="533"/>
                    </a:lnTo>
                    <a:lnTo>
                      <a:pt x="272" y="534"/>
                    </a:lnTo>
                    <a:lnTo>
                      <a:pt x="259" y="535"/>
                    </a:lnTo>
                    <a:lnTo>
                      <a:pt x="250" y="535"/>
                    </a:lnTo>
                    <a:lnTo>
                      <a:pt x="139" y="537"/>
                    </a:lnTo>
                    <a:lnTo>
                      <a:pt x="139" y="1081"/>
                    </a:lnTo>
                    <a:lnTo>
                      <a:pt x="110" y="1079"/>
                    </a:lnTo>
                    <a:lnTo>
                      <a:pt x="99" y="1079"/>
                    </a:lnTo>
                    <a:lnTo>
                      <a:pt x="91" y="1078"/>
                    </a:lnTo>
                    <a:lnTo>
                      <a:pt x="69" y="1075"/>
                    </a:lnTo>
                    <a:lnTo>
                      <a:pt x="37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40" y="3"/>
                    </a:lnTo>
                    <a:lnTo>
                      <a:pt x="69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Freeform 41"/>
              <p:cNvSpPr>
                <a:spLocks/>
              </p:cNvSpPr>
              <p:nvPr userDrawn="1"/>
            </p:nvSpPr>
            <p:spPr bwMode="auto">
              <a:xfrm>
                <a:off x="7603581" y="1291790"/>
                <a:ext cx="41275" cy="77684"/>
              </a:xfrm>
              <a:custGeom>
                <a:avLst/>
                <a:gdLst/>
                <a:ahLst/>
                <a:cxnLst>
                  <a:cxn ang="0">
                    <a:pos x="266" y="999"/>
                  </a:cxn>
                  <a:cxn ang="0">
                    <a:pos x="318" y="998"/>
                  </a:cxn>
                  <a:cxn ang="0">
                    <a:pos x="362" y="997"/>
                  </a:cxn>
                  <a:cxn ang="0">
                    <a:pos x="397" y="996"/>
                  </a:cxn>
                  <a:cxn ang="0">
                    <a:pos x="425" y="996"/>
                  </a:cxn>
                  <a:cxn ang="0">
                    <a:pos x="440" y="996"/>
                  </a:cxn>
                  <a:cxn ang="0">
                    <a:pos x="456" y="995"/>
                  </a:cxn>
                  <a:cxn ang="0">
                    <a:pos x="472" y="994"/>
                  </a:cxn>
                  <a:cxn ang="0">
                    <a:pos x="488" y="994"/>
                  </a:cxn>
                  <a:cxn ang="0">
                    <a:pos x="505" y="990"/>
                  </a:cxn>
                  <a:cxn ang="0">
                    <a:pos x="524" y="987"/>
                  </a:cxn>
                  <a:cxn ang="0">
                    <a:pos x="545" y="984"/>
                  </a:cxn>
                  <a:cxn ang="0">
                    <a:pos x="571" y="981"/>
                  </a:cxn>
                  <a:cxn ang="0">
                    <a:pos x="569" y="998"/>
                  </a:cxn>
                  <a:cxn ang="0">
                    <a:pos x="565" y="1014"/>
                  </a:cxn>
                  <a:cxn ang="0">
                    <a:pos x="564" y="1030"/>
                  </a:cxn>
                  <a:cxn ang="0">
                    <a:pos x="565" y="1042"/>
                  </a:cxn>
                  <a:cxn ang="0">
                    <a:pos x="565" y="1051"/>
                  </a:cxn>
                  <a:cxn ang="0">
                    <a:pos x="571" y="1075"/>
                  </a:cxn>
                  <a:cxn ang="0">
                    <a:pos x="0" y="1075"/>
                  </a:cxn>
                  <a:cxn ang="0">
                    <a:pos x="0" y="0"/>
                  </a:cxn>
                  <a:cxn ang="0">
                    <a:pos x="559" y="0"/>
                  </a:cxn>
                  <a:cxn ang="0">
                    <a:pos x="557" y="29"/>
                  </a:cxn>
                  <a:cxn ang="0">
                    <a:pos x="556" y="49"/>
                  </a:cxn>
                  <a:cxn ang="0">
                    <a:pos x="557" y="67"/>
                  </a:cxn>
                  <a:cxn ang="0">
                    <a:pos x="559" y="96"/>
                  </a:cxn>
                  <a:cxn ang="0">
                    <a:pos x="540" y="91"/>
                  </a:cxn>
                  <a:cxn ang="0">
                    <a:pos x="523" y="88"/>
                  </a:cxn>
                  <a:cxn ang="0">
                    <a:pos x="508" y="86"/>
                  </a:cxn>
                  <a:cxn ang="0">
                    <a:pos x="497" y="84"/>
                  </a:cxn>
                  <a:cxn ang="0">
                    <a:pos x="478" y="82"/>
                  </a:cxn>
                  <a:cxn ang="0">
                    <a:pos x="457" y="80"/>
                  </a:cxn>
                  <a:cxn ang="0">
                    <a:pos x="438" y="79"/>
                  </a:cxn>
                  <a:cxn ang="0">
                    <a:pos x="419" y="78"/>
                  </a:cxn>
                  <a:cxn ang="0">
                    <a:pos x="261" y="76"/>
                  </a:cxn>
                  <a:cxn ang="0">
                    <a:pos x="139" y="76"/>
                  </a:cxn>
                  <a:cxn ang="0">
                    <a:pos x="139" y="471"/>
                  </a:cxn>
                  <a:cxn ang="0">
                    <a:pos x="427" y="471"/>
                  </a:cxn>
                  <a:cxn ang="0">
                    <a:pos x="473" y="467"/>
                  </a:cxn>
                  <a:cxn ang="0">
                    <a:pos x="524" y="463"/>
                  </a:cxn>
                  <a:cxn ang="0">
                    <a:pos x="521" y="487"/>
                  </a:cxn>
                  <a:cxn ang="0">
                    <a:pos x="520" y="504"/>
                  </a:cxn>
                  <a:cxn ang="0">
                    <a:pos x="521" y="521"/>
                  </a:cxn>
                  <a:cxn ang="0">
                    <a:pos x="524" y="548"/>
                  </a:cxn>
                  <a:cxn ang="0">
                    <a:pos x="473" y="545"/>
                  </a:cxn>
                  <a:cxn ang="0">
                    <a:pos x="427" y="540"/>
                  </a:cxn>
                  <a:cxn ang="0">
                    <a:pos x="139" y="540"/>
                  </a:cxn>
                  <a:cxn ang="0">
                    <a:pos x="139" y="1002"/>
                  </a:cxn>
                  <a:cxn ang="0">
                    <a:pos x="153" y="1001"/>
                  </a:cxn>
                  <a:cxn ang="0">
                    <a:pos x="179" y="1001"/>
                  </a:cxn>
                  <a:cxn ang="0">
                    <a:pos x="217" y="1000"/>
                  </a:cxn>
                  <a:cxn ang="0">
                    <a:pos x="266" y="999"/>
                  </a:cxn>
                </a:cxnLst>
                <a:rect l="0" t="0" r="r" b="b"/>
                <a:pathLst>
                  <a:path w="571" h="1075">
                    <a:moveTo>
                      <a:pt x="266" y="999"/>
                    </a:moveTo>
                    <a:lnTo>
                      <a:pt x="318" y="998"/>
                    </a:lnTo>
                    <a:lnTo>
                      <a:pt x="362" y="997"/>
                    </a:lnTo>
                    <a:lnTo>
                      <a:pt x="397" y="996"/>
                    </a:lnTo>
                    <a:lnTo>
                      <a:pt x="425" y="996"/>
                    </a:lnTo>
                    <a:lnTo>
                      <a:pt x="440" y="996"/>
                    </a:lnTo>
                    <a:lnTo>
                      <a:pt x="456" y="995"/>
                    </a:lnTo>
                    <a:lnTo>
                      <a:pt x="472" y="994"/>
                    </a:lnTo>
                    <a:lnTo>
                      <a:pt x="488" y="994"/>
                    </a:lnTo>
                    <a:lnTo>
                      <a:pt x="505" y="990"/>
                    </a:lnTo>
                    <a:lnTo>
                      <a:pt x="524" y="987"/>
                    </a:lnTo>
                    <a:lnTo>
                      <a:pt x="545" y="984"/>
                    </a:lnTo>
                    <a:lnTo>
                      <a:pt x="571" y="981"/>
                    </a:lnTo>
                    <a:lnTo>
                      <a:pt x="569" y="998"/>
                    </a:lnTo>
                    <a:lnTo>
                      <a:pt x="565" y="1014"/>
                    </a:lnTo>
                    <a:lnTo>
                      <a:pt x="564" y="1030"/>
                    </a:lnTo>
                    <a:lnTo>
                      <a:pt x="565" y="1042"/>
                    </a:lnTo>
                    <a:lnTo>
                      <a:pt x="565" y="1051"/>
                    </a:lnTo>
                    <a:lnTo>
                      <a:pt x="571" y="1075"/>
                    </a:lnTo>
                    <a:lnTo>
                      <a:pt x="0" y="1075"/>
                    </a:lnTo>
                    <a:lnTo>
                      <a:pt x="0" y="0"/>
                    </a:lnTo>
                    <a:lnTo>
                      <a:pt x="559" y="0"/>
                    </a:lnTo>
                    <a:lnTo>
                      <a:pt x="557" y="29"/>
                    </a:lnTo>
                    <a:lnTo>
                      <a:pt x="556" y="49"/>
                    </a:lnTo>
                    <a:lnTo>
                      <a:pt x="557" y="67"/>
                    </a:lnTo>
                    <a:lnTo>
                      <a:pt x="559" y="96"/>
                    </a:lnTo>
                    <a:lnTo>
                      <a:pt x="540" y="91"/>
                    </a:lnTo>
                    <a:lnTo>
                      <a:pt x="523" y="88"/>
                    </a:lnTo>
                    <a:lnTo>
                      <a:pt x="508" y="86"/>
                    </a:lnTo>
                    <a:lnTo>
                      <a:pt x="497" y="84"/>
                    </a:lnTo>
                    <a:lnTo>
                      <a:pt x="478" y="82"/>
                    </a:lnTo>
                    <a:lnTo>
                      <a:pt x="457" y="80"/>
                    </a:lnTo>
                    <a:lnTo>
                      <a:pt x="438" y="79"/>
                    </a:lnTo>
                    <a:lnTo>
                      <a:pt x="419" y="78"/>
                    </a:lnTo>
                    <a:lnTo>
                      <a:pt x="261" y="76"/>
                    </a:lnTo>
                    <a:lnTo>
                      <a:pt x="139" y="76"/>
                    </a:lnTo>
                    <a:lnTo>
                      <a:pt x="139" y="471"/>
                    </a:lnTo>
                    <a:lnTo>
                      <a:pt x="427" y="471"/>
                    </a:lnTo>
                    <a:lnTo>
                      <a:pt x="473" y="467"/>
                    </a:lnTo>
                    <a:lnTo>
                      <a:pt x="524" y="463"/>
                    </a:lnTo>
                    <a:lnTo>
                      <a:pt x="521" y="487"/>
                    </a:lnTo>
                    <a:lnTo>
                      <a:pt x="520" y="504"/>
                    </a:lnTo>
                    <a:lnTo>
                      <a:pt x="521" y="521"/>
                    </a:lnTo>
                    <a:lnTo>
                      <a:pt x="524" y="548"/>
                    </a:lnTo>
                    <a:lnTo>
                      <a:pt x="473" y="545"/>
                    </a:lnTo>
                    <a:lnTo>
                      <a:pt x="427" y="540"/>
                    </a:lnTo>
                    <a:lnTo>
                      <a:pt x="139" y="540"/>
                    </a:lnTo>
                    <a:lnTo>
                      <a:pt x="139" y="1002"/>
                    </a:lnTo>
                    <a:lnTo>
                      <a:pt x="153" y="1001"/>
                    </a:lnTo>
                    <a:lnTo>
                      <a:pt x="179" y="1001"/>
                    </a:lnTo>
                    <a:lnTo>
                      <a:pt x="217" y="1000"/>
                    </a:lnTo>
                    <a:lnTo>
                      <a:pt x="266" y="99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Freeform 42"/>
              <p:cNvSpPr>
                <a:spLocks/>
              </p:cNvSpPr>
              <p:nvPr userDrawn="1"/>
            </p:nvSpPr>
            <p:spPr bwMode="auto">
              <a:xfrm>
                <a:off x="7503569" y="1291790"/>
                <a:ext cx="80962" cy="77684"/>
              </a:xfrm>
              <a:custGeom>
                <a:avLst/>
                <a:gdLst/>
                <a:ahLst/>
                <a:cxnLst>
                  <a:cxn ang="0">
                    <a:pos x="140" y="1004"/>
                  </a:cxn>
                  <a:cxn ang="0">
                    <a:pos x="489" y="1004"/>
                  </a:cxn>
                  <a:cxn ang="0">
                    <a:pos x="489" y="0"/>
                  </a:cxn>
                  <a:cxn ang="0">
                    <a:pos x="506" y="2"/>
                  </a:cxn>
                  <a:cxn ang="0">
                    <a:pos x="524" y="4"/>
                  </a:cxn>
                  <a:cxn ang="0">
                    <a:pos x="541" y="4"/>
                  </a:cxn>
                  <a:cxn ang="0">
                    <a:pos x="559" y="5"/>
                  </a:cxn>
                  <a:cxn ang="0">
                    <a:pos x="581" y="4"/>
                  </a:cxn>
                  <a:cxn ang="0">
                    <a:pos x="599" y="4"/>
                  </a:cxn>
                  <a:cxn ang="0">
                    <a:pos x="615" y="2"/>
                  </a:cxn>
                  <a:cxn ang="0">
                    <a:pos x="627" y="0"/>
                  </a:cxn>
                  <a:cxn ang="0">
                    <a:pos x="627" y="1004"/>
                  </a:cxn>
                  <a:cxn ang="0">
                    <a:pos x="978" y="1004"/>
                  </a:cxn>
                  <a:cxn ang="0">
                    <a:pos x="978" y="0"/>
                  </a:cxn>
                  <a:cxn ang="0">
                    <a:pos x="995" y="2"/>
                  </a:cxn>
                  <a:cxn ang="0">
                    <a:pos x="1012" y="4"/>
                  </a:cxn>
                  <a:cxn ang="0">
                    <a:pos x="1029" y="4"/>
                  </a:cxn>
                  <a:cxn ang="0">
                    <a:pos x="1047" y="5"/>
                  </a:cxn>
                  <a:cxn ang="0">
                    <a:pos x="1065" y="4"/>
                  </a:cxn>
                  <a:cxn ang="0">
                    <a:pos x="1082" y="4"/>
                  </a:cxn>
                  <a:cxn ang="0">
                    <a:pos x="1100" y="2"/>
                  </a:cxn>
                  <a:cxn ang="0">
                    <a:pos x="1117" y="0"/>
                  </a:cxn>
                  <a:cxn ang="0">
                    <a:pos x="1117" y="1086"/>
                  </a:cxn>
                  <a:cxn ang="0">
                    <a:pos x="1086" y="1086"/>
                  </a:cxn>
                  <a:cxn ang="0">
                    <a:pos x="1052" y="1086"/>
                  </a:cxn>
                  <a:cxn ang="0">
                    <a:pos x="1012" y="1085"/>
                  </a:cxn>
                  <a:cxn ang="0">
                    <a:pos x="969" y="1085"/>
                  </a:cxn>
                  <a:cxn ang="0">
                    <a:pos x="944" y="1084"/>
                  </a:cxn>
                  <a:cxn ang="0">
                    <a:pos x="920" y="1084"/>
                  </a:cxn>
                  <a:cxn ang="0">
                    <a:pos x="896" y="1084"/>
                  </a:cxn>
                  <a:cxn ang="0">
                    <a:pos x="870" y="1084"/>
                  </a:cxn>
                  <a:cxn ang="0">
                    <a:pos x="844" y="1083"/>
                  </a:cxn>
                  <a:cxn ang="0">
                    <a:pos x="818" y="1083"/>
                  </a:cxn>
                  <a:cxn ang="0">
                    <a:pos x="791" y="1083"/>
                  </a:cxn>
                  <a:cxn ang="0">
                    <a:pos x="763" y="1083"/>
                  </a:cxn>
                  <a:cxn ang="0">
                    <a:pos x="736" y="1081"/>
                  </a:cxn>
                  <a:cxn ang="0">
                    <a:pos x="709" y="1081"/>
                  </a:cxn>
                  <a:cxn ang="0">
                    <a:pos x="683" y="1081"/>
                  </a:cxn>
                  <a:cxn ang="0">
                    <a:pos x="657" y="1081"/>
                  </a:cxn>
                  <a:cxn ang="0">
                    <a:pos x="632" y="1080"/>
                  </a:cxn>
                  <a:cxn ang="0">
                    <a:pos x="606" y="1080"/>
                  </a:cxn>
                  <a:cxn ang="0">
                    <a:pos x="582" y="1080"/>
                  </a:cxn>
                  <a:cxn ang="0">
                    <a:pos x="559" y="1080"/>
                  </a:cxn>
                  <a:cxn ang="0">
                    <a:pos x="197" y="1080"/>
                  </a:cxn>
                  <a:cxn ang="0">
                    <a:pos x="172" y="1081"/>
                  </a:cxn>
                  <a:cxn ang="0">
                    <a:pos x="143" y="1081"/>
                  </a:cxn>
                  <a:cxn ang="0">
                    <a:pos x="112" y="1083"/>
                  </a:cxn>
                  <a:cxn ang="0">
                    <a:pos x="77" y="1084"/>
                  </a:cxn>
                  <a:cxn ang="0">
                    <a:pos x="45" y="1084"/>
                  </a:cxn>
                  <a:cxn ang="0">
                    <a:pos x="22" y="1085"/>
                  </a:cxn>
                  <a:cxn ang="0">
                    <a:pos x="7" y="1086"/>
                  </a:cxn>
                  <a:cxn ang="0">
                    <a:pos x="0" y="1086"/>
                  </a:cxn>
                  <a:cxn ang="0">
                    <a:pos x="0" y="0"/>
                  </a:cxn>
                  <a:cxn ang="0">
                    <a:pos x="16" y="2"/>
                  </a:cxn>
                  <a:cxn ang="0">
                    <a:pos x="33" y="4"/>
                  </a:cxn>
                  <a:cxn ang="0">
                    <a:pos x="51" y="4"/>
                  </a:cxn>
                  <a:cxn ang="0">
                    <a:pos x="69" y="5"/>
                  </a:cxn>
                  <a:cxn ang="0">
                    <a:pos x="86" y="4"/>
                  </a:cxn>
                  <a:cxn ang="0">
                    <a:pos x="104" y="4"/>
                  </a:cxn>
                  <a:cxn ang="0">
                    <a:pos x="122" y="2"/>
                  </a:cxn>
                  <a:cxn ang="0">
                    <a:pos x="140" y="0"/>
                  </a:cxn>
                  <a:cxn ang="0">
                    <a:pos x="140" y="1004"/>
                  </a:cxn>
                </a:cxnLst>
                <a:rect l="0" t="0" r="r" b="b"/>
                <a:pathLst>
                  <a:path w="1117" h="1086">
                    <a:moveTo>
                      <a:pt x="140" y="1004"/>
                    </a:moveTo>
                    <a:lnTo>
                      <a:pt x="489" y="1004"/>
                    </a:lnTo>
                    <a:lnTo>
                      <a:pt x="489" y="0"/>
                    </a:lnTo>
                    <a:lnTo>
                      <a:pt x="506" y="2"/>
                    </a:lnTo>
                    <a:lnTo>
                      <a:pt x="524" y="4"/>
                    </a:lnTo>
                    <a:lnTo>
                      <a:pt x="541" y="4"/>
                    </a:lnTo>
                    <a:lnTo>
                      <a:pt x="559" y="5"/>
                    </a:lnTo>
                    <a:lnTo>
                      <a:pt x="581" y="4"/>
                    </a:lnTo>
                    <a:lnTo>
                      <a:pt x="599" y="4"/>
                    </a:lnTo>
                    <a:lnTo>
                      <a:pt x="615" y="2"/>
                    </a:lnTo>
                    <a:lnTo>
                      <a:pt x="627" y="0"/>
                    </a:lnTo>
                    <a:lnTo>
                      <a:pt x="627" y="1004"/>
                    </a:lnTo>
                    <a:lnTo>
                      <a:pt x="978" y="1004"/>
                    </a:lnTo>
                    <a:lnTo>
                      <a:pt x="978" y="0"/>
                    </a:lnTo>
                    <a:lnTo>
                      <a:pt x="995" y="2"/>
                    </a:lnTo>
                    <a:lnTo>
                      <a:pt x="1012" y="4"/>
                    </a:lnTo>
                    <a:lnTo>
                      <a:pt x="1029" y="4"/>
                    </a:lnTo>
                    <a:lnTo>
                      <a:pt x="1047" y="5"/>
                    </a:lnTo>
                    <a:lnTo>
                      <a:pt x="1065" y="4"/>
                    </a:lnTo>
                    <a:lnTo>
                      <a:pt x="1082" y="4"/>
                    </a:lnTo>
                    <a:lnTo>
                      <a:pt x="1100" y="2"/>
                    </a:lnTo>
                    <a:lnTo>
                      <a:pt x="1117" y="0"/>
                    </a:lnTo>
                    <a:lnTo>
                      <a:pt x="1117" y="1086"/>
                    </a:lnTo>
                    <a:lnTo>
                      <a:pt x="1086" y="1086"/>
                    </a:lnTo>
                    <a:lnTo>
                      <a:pt x="1052" y="1086"/>
                    </a:lnTo>
                    <a:lnTo>
                      <a:pt x="1012" y="1085"/>
                    </a:lnTo>
                    <a:lnTo>
                      <a:pt x="969" y="1085"/>
                    </a:lnTo>
                    <a:lnTo>
                      <a:pt x="944" y="1084"/>
                    </a:lnTo>
                    <a:lnTo>
                      <a:pt x="920" y="1084"/>
                    </a:lnTo>
                    <a:lnTo>
                      <a:pt x="896" y="1084"/>
                    </a:lnTo>
                    <a:lnTo>
                      <a:pt x="870" y="1084"/>
                    </a:lnTo>
                    <a:lnTo>
                      <a:pt x="844" y="1083"/>
                    </a:lnTo>
                    <a:lnTo>
                      <a:pt x="818" y="1083"/>
                    </a:lnTo>
                    <a:lnTo>
                      <a:pt x="791" y="1083"/>
                    </a:lnTo>
                    <a:lnTo>
                      <a:pt x="763" y="1083"/>
                    </a:lnTo>
                    <a:lnTo>
                      <a:pt x="736" y="1081"/>
                    </a:lnTo>
                    <a:lnTo>
                      <a:pt x="709" y="1081"/>
                    </a:lnTo>
                    <a:lnTo>
                      <a:pt x="683" y="1081"/>
                    </a:lnTo>
                    <a:lnTo>
                      <a:pt x="657" y="1081"/>
                    </a:lnTo>
                    <a:lnTo>
                      <a:pt x="632" y="1080"/>
                    </a:lnTo>
                    <a:lnTo>
                      <a:pt x="606" y="1080"/>
                    </a:lnTo>
                    <a:lnTo>
                      <a:pt x="582" y="1080"/>
                    </a:lnTo>
                    <a:lnTo>
                      <a:pt x="559" y="1080"/>
                    </a:lnTo>
                    <a:lnTo>
                      <a:pt x="197" y="1080"/>
                    </a:lnTo>
                    <a:lnTo>
                      <a:pt x="172" y="1081"/>
                    </a:lnTo>
                    <a:lnTo>
                      <a:pt x="143" y="1081"/>
                    </a:lnTo>
                    <a:lnTo>
                      <a:pt x="112" y="1083"/>
                    </a:lnTo>
                    <a:lnTo>
                      <a:pt x="77" y="1084"/>
                    </a:lnTo>
                    <a:lnTo>
                      <a:pt x="45" y="1084"/>
                    </a:lnTo>
                    <a:lnTo>
                      <a:pt x="22" y="1085"/>
                    </a:lnTo>
                    <a:lnTo>
                      <a:pt x="7" y="1086"/>
                    </a:lnTo>
                    <a:lnTo>
                      <a:pt x="0" y="1086"/>
                    </a:lnTo>
                    <a:lnTo>
                      <a:pt x="0" y="0"/>
                    </a:lnTo>
                    <a:lnTo>
                      <a:pt x="16" y="2"/>
                    </a:lnTo>
                    <a:lnTo>
                      <a:pt x="33" y="4"/>
                    </a:lnTo>
                    <a:lnTo>
                      <a:pt x="51" y="4"/>
                    </a:lnTo>
                    <a:lnTo>
                      <a:pt x="69" y="5"/>
                    </a:lnTo>
                    <a:lnTo>
                      <a:pt x="86" y="4"/>
                    </a:lnTo>
                    <a:lnTo>
                      <a:pt x="104" y="4"/>
                    </a:lnTo>
                    <a:lnTo>
                      <a:pt x="122" y="2"/>
                    </a:lnTo>
                    <a:lnTo>
                      <a:pt x="140" y="0"/>
                    </a:lnTo>
                    <a:lnTo>
                      <a:pt x="140" y="100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Freeform 43"/>
              <p:cNvSpPr>
                <a:spLocks/>
              </p:cNvSpPr>
              <p:nvPr userDrawn="1"/>
            </p:nvSpPr>
            <p:spPr bwMode="auto">
              <a:xfrm>
                <a:off x="7473407" y="1291790"/>
                <a:ext cx="9525" cy="77684"/>
              </a:xfrm>
              <a:custGeom>
                <a:avLst/>
                <a:gdLst/>
                <a:ahLst/>
                <a:cxnLst>
                  <a:cxn ang="0">
                    <a:pos x="140" y="0"/>
                  </a:cxn>
                  <a:cxn ang="0">
                    <a:pos x="140" y="1081"/>
                  </a:cxn>
                  <a:cxn ang="0">
                    <a:pos x="111" y="1078"/>
                  </a:cxn>
                  <a:cxn ang="0">
                    <a:pos x="26" y="1078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34" y="3"/>
                  </a:cxn>
                  <a:cxn ang="0">
                    <a:pos x="52" y="4"/>
                  </a:cxn>
                  <a:cxn ang="0">
                    <a:pos x="70" y="4"/>
                  </a:cxn>
                  <a:cxn ang="0">
                    <a:pos x="91" y="4"/>
                  </a:cxn>
                  <a:cxn ang="0">
                    <a:pos x="110" y="3"/>
                  </a:cxn>
                  <a:cxn ang="0">
                    <a:pos x="126" y="2"/>
                  </a:cxn>
                  <a:cxn ang="0">
                    <a:pos x="140" y="0"/>
                  </a:cxn>
                </a:cxnLst>
                <a:rect l="0" t="0" r="r" b="b"/>
                <a:pathLst>
                  <a:path w="140" h="1081">
                    <a:moveTo>
                      <a:pt x="140" y="0"/>
                    </a:moveTo>
                    <a:lnTo>
                      <a:pt x="140" y="1081"/>
                    </a:lnTo>
                    <a:lnTo>
                      <a:pt x="111" y="1078"/>
                    </a:lnTo>
                    <a:lnTo>
                      <a:pt x="26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34" y="3"/>
                    </a:lnTo>
                    <a:lnTo>
                      <a:pt x="52" y="4"/>
                    </a:lnTo>
                    <a:lnTo>
                      <a:pt x="70" y="4"/>
                    </a:lnTo>
                    <a:lnTo>
                      <a:pt x="91" y="4"/>
                    </a:lnTo>
                    <a:lnTo>
                      <a:pt x="110" y="3"/>
                    </a:lnTo>
                    <a:lnTo>
                      <a:pt x="126" y="2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Freeform 44"/>
              <p:cNvSpPr>
                <a:spLocks noEditPoints="1"/>
              </p:cNvSpPr>
              <p:nvPr userDrawn="1"/>
            </p:nvSpPr>
            <p:spPr bwMode="auto">
              <a:xfrm>
                <a:off x="7413083" y="1291790"/>
                <a:ext cx="50800" cy="7768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138" y="0"/>
                  </a:cxn>
                  <a:cxn ang="0">
                    <a:pos x="282" y="488"/>
                  </a:cxn>
                  <a:cxn ang="0">
                    <a:pos x="353" y="491"/>
                  </a:cxn>
                  <a:cxn ang="0">
                    <a:pos x="418" y="495"/>
                  </a:cxn>
                  <a:cxn ang="0">
                    <a:pos x="474" y="502"/>
                  </a:cxn>
                  <a:cxn ang="0">
                    <a:pos x="521" y="513"/>
                  </a:cxn>
                  <a:cxn ang="0">
                    <a:pos x="563" y="527"/>
                  </a:cxn>
                  <a:cxn ang="0">
                    <a:pos x="598" y="546"/>
                  </a:cxn>
                  <a:cxn ang="0">
                    <a:pos x="626" y="568"/>
                  </a:cxn>
                  <a:cxn ang="0">
                    <a:pos x="648" y="595"/>
                  </a:cxn>
                  <a:cxn ang="0">
                    <a:pos x="666" y="625"/>
                  </a:cxn>
                  <a:cxn ang="0">
                    <a:pos x="678" y="661"/>
                  </a:cxn>
                  <a:cxn ang="0">
                    <a:pos x="686" y="702"/>
                  </a:cxn>
                  <a:cxn ang="0">
                    <a:pos x="688" y="747"/>
                  </a:cxn>
                  <a:cxn ang="0">
                    <a:pos x="687" y="781"/>
                  </a:cxn>
                  <a:cxn ang="0">
                    <a:pos x="682" y="814"/>
                  </a:cxn>
                  <a:cxn ang="0">
                    <a:pos x="677" y="844"/>
                  </a:cxn>
                  <a:cxn ang="0">
                    <a:pos x="669" y="873"/>
                  </a:cxn>
                  <a:cxn ang="0">
                    <a:pos x="657" y="898"/>
                  </a:cxn>
                  <a:cxn ang="0">
                    <a:pos x="644" y="923"/>
                  </a:cxn>
                  <a:cxn ang="0">
                    <a:pos x="627" y="944"/>
                  </a:cxn>
                  <a:cxn ang="0">
                    <a:pos x="609" y="964"/>
                  </a:cxn>
                  <a:cxn ang="0">
                    <a:pos x="587" y="982"/>
                  </a:cxn>
                  <a:cxn ang="0">
                    <a:pos x="563" y="999"/>
                  </a:cxn>
                  <a:cxn ang="0">
                    <a:pos x="535" y="1015"/>
                  </a:cxn>
                  <a:cxn ang="0">
                    <a:pos x="504" y="1029"/>
                  </a:cxn>
                  <a:cxn ang="0">
                    <a:pos x="470" y="1041"/>
                  </a:cxn>
                  <a:cxn ang="0">
                    <a:pos x="433" y="1052"/>
                  </a:cxn>
                  <a:cxn ang="0">
                    <a:pos x="352" y="1070"/>
                  </a:cxn>
                  <a:cxn ang="0">
                    <a:pos x="321" y="1072"/>
                  </a:cxn>
                  <a:cxn ang="0">
                    <a:pos x="275" y="1074"/>
                  </a:cxn>
                  <a:cxn ang="0">
                    <a:pos x="213" y="1076"/>
                  </a:cxn>
                  <a:cxn ang="0">
                    <a:pos x="141" y="1078"/>
                  </a:cxn>
                  <a:cxn ang="0">
                    <a:pos x="0" y="0"/>
                  </a:cxn>
                  <a:cxn ang="0">
                    <a:pos x="514" y="881"/>
                  </a:cxn>
                  <a:cxn ang="0">
                    <a:pos x="527" y="852"/>
                  </a:cxn>
                  <a:cxn ang="0">
                    <a:pos x="536" y="822"/>
                  </a:cxn>
                  <a:cxn ang="0">
                    <a:pos x="541" y="790"/>
                  </a:cxn>
                  <a:cxn ang="0">
                    <a:pos x="544" y="755"/>
                  </a:cxn>
                  <a:cxn ang="0">
                    <a:pos x="540" y="714"/>
                  </a:cxn>
                  <a:cxn ang="0">
                    <a:pos x="532" y="677"/>
                  </a:cxn>
                  <a:cxn ang="0">
                    <a:pos x="518" y="644"/>
                  </a:cxn>
                  <a:cxn ang="0">
                    <a:pos x="498" y="615"/>
                  </a:cxn>
                  <a:cxn ang="0">
                    <a:pos x="474" y="590"/>
                  </a:cxn>
                  <a:cxn ang="0">
                    <a:pos x="443" y="571"/>
                  </a:cxn>
                  <a:cxn ang="0">
                    <a:pos x="407" y="558"/>
                  </a:cxn>
                  <a:cxn ang="0">
                    <a:pos x="366" y="552"/>
                  </a:cxn>
                  <a:cxn ang="0">
                    <a:pos x="347" y="550"/>
                  </a:cxn>
                  <a:cxn ang="0">
                    <a:pos x="329" y="549"/>
                  </a:cxn>
                  <a:cxn ang="0">
                    <a:pos x="304" y="549"/>
                  </a:cxn>
                  <a:cxn ang="0">
                    <a:pos x="269" y="548"/>
                  </a:cxn>
                  <a:cxn ang="0">
                    <a:pos x="138" y="1012"/>
                  </a:cxn>
                  <a:cxn ang="0">
                    <a:pos x="313" y="1009"/>
                  </a:cxn>
                  <a:cxn ang="0">
                    <a:pos x="349" y="1002"/>
                  </a:cxn>
                  <a:cxn ang="0">
                    <a:pos x="382" y="992"/>
                  </a:cxn>
                  <a:cxn ang="0">
                    <a:pos x="412" y="978"/>
                  </a:cxn>
                  <a:cxn ang="0">
                    <a:pos x="441" y="962"/>
                  </a:cxn>
                  <a:cxn ang="0">
                    <a:pos x="466" y="942"/>
                  </a:cxn>
                  <a:cxn ang="0">
                    <a:pos x="487" y="919"/>
                  </a:cxn>
                  <a:cxn ang="0">
                    <a:pos x="507" y="895"/>
                  </a:cxn>
                </a:cxnLst>
                <a:rect l="0" t="0" r="r" b="b"/>
                <a:pathLst>
                  <a:path w="688" h="1078">
                    <a:moveTo>
                      <a:pt x="40" y="3"/>
                    </a:moveTo>
                    <a:lnTo>
                      <a:pt x="68" y="4"/>
                    </a:lnTo>
                    <a:lnTo>
                      <a:pt x="95" y="3"/>
                    </a:lnTo>
                    <a:lnTo>
                      <a:pt x="138" y="0"/>
                    </a:lnTo>
                    <a:lnTo>
                      <a:pt x="138" y="488"/>
                    </a:lnTo>
                    <a:lnTo>
                      <a:pt x="282" y="488"/>
                    </a:lnTo>
                    <a:lnTo>
                      <a:pt x="318" y="489"/>
                    </a:lnTo>
                    <a:lnTo>
                      <a:pt x="353" y="491"/>
                    </a:lnTo>
                    <a:lnTo>
                      <a:pt x="386" y="492"/>
                    </a:lnTo>
                    <a:lnTo>
                      <a:pt x="418" y="495"/>
                    </a:lnTo>
                    <a:lnTo>
                      <a:pt x="446" y="498"/>
                    </a:lnTo>
                    <a:lnTo>
                      <a:pt x="474" y="502"/>
                    </a:lnTo>
                    <a:lnTo>
                      <a:pt x="499" y="508"/>
                    </a:lnTo>
                    <a:lnTo>
                      <a:pt x="521" y="513"/>
                    </a:lnTo>
                    <a:lnTo>
                      <a:pt x="544" y="519"/>
                    </a:lnTo>
                    <a:lnTo>
                      <a:pt x="563" y="527"/>
                    </a:lnTo>
                    <a:lnTo>
                      <a:pt x="582" y="536"/>
                    </a:lnTo>
                    <a:lnTo>
                      <a:pt x="598" y="546"/>
                    </a:lnTo>
                    <a:lnTo>
                      <a:pt x="614" y="556"/>
                    </a:lnTo>
                    <a:lnTo>
                      <a:pt x="626" y="568"/>
                    </a:lnTo>
                    <a:lnTo>
                      <a:pt x="639" y="581"/>
                    </a:lnTo>
                    <a:lnTo>
                      <a:pt x="648" y="595"/>
                    </a:lnTo>
                    <a:lnTo>
                      <a:pt x="658" y="609"/>
                    </a:lnTo>
                    <a:lnTo>
                      <a:pt x="666" y="625"/>
                    </a:lnTo>
                    <a:lnTo>
                      <a:pt x="673" y="642"/>
                    </a:lnTo>
                    <a:lnTo>
                      <a:pt x="678" y="661"/>
                    </a:lnTo>
                    <a:lnTo>
                      <a:pt x="682" y="681"/>
                    </a:lnTo>
                    <a:lnTo>
                      <a:pt x="686" y="702"/>
                    </a:lnTo>
                    <a:lnTo>
                      <a:pt x="687" y="724"/>
                    </a:lnTo>
                    <a:lnTo>
                      <a:pt x="688" y="747"/>
                    </a:lnTo>
                    <a:lnTo>
                      <a:pt x="688" y="764"/>
                    </a:lnTo>
                    <a:lnTo>
                      <a:pt x="687" y="781"/>
                    </a:lnTo>
                    <a:lnTo>
                      <a:pt x="684" y="798"/>
                    </a:lnTo>
                    <a:lnTo>
                      <a:pt x="682" y="814"/>
                    </a:lnTo>
                    <a:lnTo>
                      <a:pt x="680" y="829"/>
                    </a:lnTo>
                    <a:lnTo>
                      <a:pt x="677" y="844"/>
                    </a:lnTo>
                    <a:lnTo>
                      <a:pt x="673" y="859"/>
                    </a:lnTo>
                    <a:lnTo>
                      <a:pt x="669" y="873"/>
                    </a:lnTo>
                    <a:lnTo>
                      <a:pt x="663" y="885"/>
                    </a:lnTo>
                    <a:lnTo>
                      <a:pt x="657" y="898"/>
                    </a:lnTo>
                    <a:lnTo>
                      <a:pt x="651" y="911"/>
                    </a:lnTo>
                    <a:lnTo>
                      <a:pt x="644" y="923"/>
                    </a:lnTo>
                    <a:lnTo>
                      <a:pt x="636" y="933"/>
                    </a:lnTo>
                    <a:lnTo>
                      <a:pt x="627" y="944"/>
                    </a:lnTo>
                    <a:lnTo>
                      <a:pt x="619" y="954"/>
                    </a:lnTo>
                    <a:lnTo>
                      <a:pt x="609" y="964"/>
                    </a:lnTo>
                    <a:lnTo>
                      <a:pt x="599" y="973"/>
                    </a:lnTo>
                    <a:lnTo>
                      <a:pt x="587" y="982"/>
                    </a:lnTo>
                    <a:lnTo>
                      <a:pt x="575" y="990"/>
                    </a:lnTo>
                    <a:lnTo>
                      <a:pt x="563" y="999"/>
                    </a:lnTo>
                    <a:lnTo>
                      <a:pt x="549" y="1007"/>
                    </a:lnTo>
                    <a:lnTo>
                      <a:pt x="535" y="1015"/>
                    </a:lnTo>
                    <a:lnTo>
                      <a:pt x="519" y="1022"/>
                    </a:lnTo>
                    <a:lnTo>
                      <a:pt x="504" y="1029"/>
                    </a:lnTo>
                    <a:lnTo>
                      <a:pt x="487" y="1035"/>
                    </a:lnTo>
                    <a:lnTo>
                      <a:pt x="470" y="1041"/>
                    </a:lnTo>
                    <a:lnTo>
                      <a:pt x="452" y="1047"/>
                    </a:lnTo>
                    <a:lnTo>
                      <a:pt x="433" y="1052"/>
                    </a:lnTo>
                    <a:lnTo>
                      <a:pt x="394" y="1062"/>
                    </a:lnTo>
                    <a:lnTo>
                      <a:pt x="352" y="1070"/>
                    </a:lnTo>
                    <a:lnTo>
                      <a:pt x="339" y="1071"/>
                    </a:lnTo>
                    <a:lnTo>
                      <a:pt x="321" y="1072"/>
                    </a:lnTo>
                    <a:lnTo>
                      <a:pt x="300" y="1073"/>
                    </a:lnTo>
                    <a:lnTo>
                      <a:pt x="275" y="1074"/>
                    </a:lnTo>
                    <a:lnTo>
                      <a:pt x="245" y="1076"/>
                    </a:lnTo>
                    <a:lnTo>
                      <a:pt x="213" y="1076"/>
                    </a:lnTo>
                    <a:lnTo>
                      <a:pt x="178" y="1078"/>
                    </a:lnTo>
                    <a:lnTo>
                      <a:pt x="141" y="1078"/>
                    </a:lnTo>
                    <a:lnTo>
                      <a:pt x="0" y="1078"/>
                    </a:lnTo>
                    <a:lnTo>
                      <a:pt x="0" y="0"/>
                    </a:lnTo>
                    <a:lnTo>
                      <a:pt x="40" y="3"/>
                    </a:lnTo>
                    <a:close/>
                    <a:moveTo>
                      <a:pt x="514" y="881"/>
                    </a:moveTo>
                    <a:lnTo>
                      <a:pt x="521" y="867"/>
                    </a:lnTo>
                    <a:lnTo>
                      <a:pt x="527" y="852"/>
                    </a:lnTo>
                    <a:lnTo>
                      <a:pt x="532" y="838"/>
                    </a:lnTo>
                    <a:lnTo>
                      <a:pt x="536" y="822"/>
                    </a:lnTo>
                    <a:lnTo>
                      <a:pt x="539" y="806"/>
                    </a:lnTo>
                    <a:lnTo>
                      <a:pt x="541" y="790"/>
                    </a:lnTo>
                    <a:lnTo>
                      <a:pt x="543" y="772"/>
                    </a:lnTo>
                    <a:lnTo>
                      <a:pt x="544" y="755"/>
                    </a:lnTo>
                    <a:lnTo>
                      <a:pt x="543" y="735"/>
                    </a:lnTo>
                    <a:lnTo>
                      <a:pt x="540" y="714"/>
                    </a:lnTo>
                    <a:lnTo>
                      <a:pt x="537" y="695"/>
                    </a:lnTo>
                    <a:lnTo>
                      <a:pt x="532" y="677"/>
                    </a:lnTo>
                    <a:lnTo>
                      <a:pt x="526" y="660"/>
                    </a:lnTo>
                    <a:lnTo>
                      <a:pt x="518" y="644"/>
                    </a:lnTo>
                    <a:lnTo>
                      <a:pt x="509" y="630"/>
                    </a:lnTo>
                    <a:lnTo>
                      <a:pt x="498" y="615"/>
                    </a:lnTo>
                    <a:lnTo>
                      <a:pt x="486" y="602"/>
                    </a:lnTo>
                    <a:lnTo>
                      <a:pt x="474" y="590"/>
                    </a:lnTo>
                    <a:lnTo>
                      <a:pt x="459" y="581"/>
                    </a:lnTo>
                    <a:lnTo>
                      <a:pt x="443" y="571"/>
                    </a:lnTo>
                    <a:lnTo>
                      <a:pt x="426" y="565"/>
                    </a:lnTo>
                    <a:lnTo>
                      <a:pt x="407" y="558"/>
                    </a:lnTo>
                    <a:lnTo>
                      <a:pt x="387" y="554"/>
                    </a:lnTo>
                    <a:lnTo>
                      <a:pt x="366" y="552"/>
                    </a:lnTo>
                    <a:lnTo>
                      <a:pt x="356" y="551"/>
                    </a:lnTo>
                    <a:lnTo>
                      <a:pt x="347" y="550"/>
                    </a:lnTo>
                    <a:lnTo>
                      <a:pt x="338" y="550"/>
                    </a:lnTo>
                    <a:lnTo>
                      <a:pt x="329" y="549"/>
                    </a:lnTo>
                    <a:lnTo>
                      <a:pt x="318" y="549"/>
                    </a:lnTo>
                    <a:lnTo>
                      <a:pt x="304" y="549"/>
                    </a:lnTo>
                    <a:lnTo>
                      <a:pt x="288" y="549"/>
                    </a:lnTo>
                    <a:lnTo>
                      <a:pt x="269" y="548"/>
                    </a:lnTo>
                    <a:lnTo>
                      <a:pt x="138" y="548"/>
                    </a:lnTo>
                    <a:lnTo>
                      <a:pt x="138" y="1012"/>
                    </a:lnTo>
                    <a:lnTo>
                      <a:pt x="294" y="1012"/>
                    </a:lnTo>
                    <a:lnTo>
                      <a:pt x="313" y="1009"/>
                    </a:lnTo>
                    <a:lnTo>
                      <a:pt x="331" y="1005"/>
                    </a:lnTo>
                    <a:lnTo>
                      <a:pt x="349" y="1002"/>
                    </a:lnTo>
                    <a:lnTo>
                      <a:pt x="366" y="997"/>
                    </a:lnTo>
                    <a:lnTo>
                      <a:pt x="382" y="992"/>
                    </a:lnTo>
                    <a:lnTo>
                      <a:pt x="397" y="985"/>
                    </a:lnTo>
                    <a:lnTo>
                      <a:pt x="412" y="978"/>
                    </a:lnTo>
                    <a:lnTo>
                      <a:pt x="427" y="970"/>
                    </a:lnTo>
                    <a:lnTo>
                      <a:pt x="441" y="962"/>
                    </a:lnTo>
                    <a:lnTo>
                      <a:pt x="454" y="952"/>
                    </a:lnTo>
                    <a:lnTo>
                      <a:pt x="466" y="942"/>
                    </a:lnTo>
                    <a:lnTo>
                      <a:pt x="477" y="931"/>
                    </a:lnTo>
                    <a:lnTo>
                      <a:pt x="487" y="919"/>
                    </a:lnTo>
                    <a:lnTo>
                      <a:pt x="497" y="908"/>
                    </a:lnTo>
                    <a:lnTo>
                      <a:pt x="507" y="895"/>
                    </a:lnTo>
                    <a:lnTo>
                      <a:pt x="514" y="88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Freeform 45"/>
              <p:cNvSpPr>
                <a:spLocks noEditPoints="1"/>
              </p:cNvSpPr>
              <p:nvPr userDrawn="1"/>
            </p:nvSpPr>
            <p:spPr bwMode="auto">
              <a:xfrm>
                <a:off x="7346408" y="1291790"/>
                <a:ext cx="50800" cy="77684"/>
              </a:xfrm>
              <a:custGeom>
                <a:avLst/>
                <a:gdLst/>
                <a:ahLst/>
                <a:cxnLst>
                  <a:cxn ang="0">
                    <a:pos x="333" y="1015"/>
                  </a:cxn>
                  <a:cxn ang="0">
                    <a:pos x="402" y="1000"/>
                  </a:cxn>
                  <a:cxn ang="0">
                    <a:pos x="462" y="970"/>
                  </a:cxn>
                  <a:cxn ang="0">
                    <a:pos x="508" y="926"/>
                  </a:cxn>
                  <a:cxn ang="0">
                    <a:pos x="542" y="871"/>
                  </a:cxn>
                  <a:cxn ang="0">
                    <a:pos x="559" y="807"/>
                  </a:cxn>
                  <a:cxn ang="0">
                    <a:pos x="559" y="730"/>
                  </a:cxn>
                  <a:cxn ang="0">
                    <a:pos x="539" y="659"/>
                  </a:cxn>
                  <a:cxn ang="0">
                    <a:pos x="499" y="607"/>
                  </a:cxn>
                  <a:cxn ang="0">
                    <a:pos x="443" y="571"/>
                  </a:cxn>
                  <a:cxn ang="0">
                    <a:pos x="371" y="548"/>
                  </a:cxn>
                  <a:cxn ang="0">
                    <a:pos x="284" y="537"/>
                  </a:cxn>
                  <a:cxn ang="0">
                    <a:pos x="140" y="1017"/>
                  </a:cxn>
                  <a:cxn ang="0">
                    <a:pos x="195" y="474"/>
                  </a:cxn>
                  <a:cxn ang="0">
                    <a:pos x="314" y="469"/>
                  </a:cxn>
                  <a:cxn ang="0">
                    <a:pos x="410" y="444"/>
                  </a:cxn>
                  <a:cxn ang="0">
                    <a:pos x="461" y="412"/>
                  </a:cxn>
                  <a:cxn ang="0">
                    <a:pos x="498" y="367"/>
                  </a:cxn>
                  <a:cxn ang="0">
                    <a:pos x="523" y="312"/>
                  </a:cxn>
                  <a:cxn ang="0">
                    <a:pos x="530" y="252"/>
                  </a:cxn>
                  <a:cxn ang="0">
                    <a:pos x="523" y="187"/>
                  </a:cxn>
                  <a:cxn ang="0">
                    <a:pos x="500" y="137"/>
                  </a:cxn>
                  <a:cxn ang="0">
                    <a:pos x="462" y="100"/>
                  </a:cxn>
                  <a:cxn ang="0">
                    <a:pos x="410" y="77"/>
                  </a:cxn>
                  <a:cxn ang="0">
                    <a:pos x="343" y="64"/>
                  </a:cxn>
                  <a:cxn ang="0">
                    <a:pos x="262" y="60"/>
                  </a:cxn>
                  <a:cxn ang="0">
                    <a:pos x="374" y="1"/>
                  </a:cxn>
                  <a:cxn ang="0">
                    <a:pos x="471" y="12"/>
                  </a:cxn>
                  <a:cxn ang="0">
                    <a:pos x="548" y="33"/>
                  </a:cxn>
                  <a:cxn ang="0">
                    <a:pos x="607" y="68"/>
                  </a:cxn>
                  <a:cxn ang="0">
                    <a:pos x="647" y="116"/>
                  </a:cxn>
                  <a:cxn ang="0">
                    <a:pos x="666" y="181"/>
                  </a:cxn>
                  <a:cxn ang="0">
                    <a:pos x="668" y="244"/>
                  </a:cxn>
                  <a:cxn ang="0">
                    <a:pos x="659" y="294"/>
                  </a:cxn>
                  <a:cxn ang="0">
                    <a:pos x="629" y="360"/>
                  </a:cxn>
                  <a:cxn ang="0">
                    <a:pos x="561" y="431"/>
                  </a:cxn>
                  <a:cxn ang="0">
                    <a:pos x="473" y="480"/>
                  </a:cxn>
                  <a:cxn ang="0">
                    <a:pos x="443" y="499"/>
                  </a:cxn>
                  <a:cxn ang="0">
                    <a:pos x="492" y="508"/>
                  </a:cxn>
                  <a:cxn ang="0">
                    <a:pos x="545" y="522"/>
                  </a:cxn>
                  <a:cxn ang="0">
                    <a:pos x="591" y="545"/>
                  </a:cxn>
                  <a:cxn ang="0">
                    <a:pos x="632" y="572"/>
                  </a:cxn>
                  <a:cxn ang="0">
                    <a:pos x="667" y="609"/>
                  </a:cxn>
                  <a:cxn ang="0">
                    <a:pos x="693" y="657"/>
                  </a:cxn>
                  <a:cxn ang="0">
                    <a:pos x="706" y="713"/>
                  </a:cxn>
                  <a:cxn ang="0">
                    <a:pos x="705" y="787"/>
                  </a:cxn>
                  <a:cxn ang="0">
                    <a:pos x="688" y="862"/>
                  </a:cxn>
                  <a:cxn ang="0">
                    <a:pos x="653" y="929"/>
                  </a:cxn>
                  <a:cxn ang="0">
                    <a:pos x="599" y="987"/>
                  </a:cxn>
                  <a:cxn ang="0">
                    <a:pos x="545" y="1025"/>
                  </a:cxn>
                  <a:cxn ang="0">
                    <a:pos x="470" y="1055"/>
                  </a:cxn>
                  <a:cxn ang="0">
                    <a:pos x="361" y="1073"/>
                  </a:cxn>
                </a:cxnLst>
                <a:rect l="0" t="0" r="r" b="b"/>
                <a:pathLst>
                  <a:path w="707" h="1075">
                    <a:moveTo>
                      <a:pt x="140" y="1017"/>
                    </a:moveTo>
                    <a:lnTo>
                      <a:pt x="296" y="1017"/>
                    </a:lnTo>
                    <a:lnTo>
                      <a:pt x="315" y="1017"/>
                    </a:lnTo>
                    <a:lnTo>
                      <a:pt x="333" y="1015"/>
                    </a:lnTo>
                    <a:lnTo>
                      <a:pt x="351" y="1013"/>
                    </a:lnTo>
                    <a:lnTo>
                      <a:pt x="368" y="1010"/>
                    </a:lnTo>
                    <a:lnTo>
                      <a:pt x="385" y="1005"/>
                    </a:lnTo>
                    <a:lnTo>
                      <a:pt x="402" y="1000"/>
                    </a:lnTo>
                    <a:lnTo>
                      <a:pt x="418" y="994"/>
                    </a:lnTo>
                    <a:lnTo>
                      <a:pt x="434" y="987"/>
                    </a:lnTo>
                    <a:lnTo>
                      <a:pt x="448" y="979"/>
                    </a:lnTo>
                    <a:lnTo>
                      <a:pt x="462" y="970"/>
                    </a:lnTo>
                    <a:lnTo>
                      <a:pt x="475" y="960"/>
                    </a:lnTo>
                    <a:lnTo>
                      <a:pt x="487" y="949"/>
                    </a:lnTo>
                    <a:lnTo>
                      <a:pt x="498" y="938"/>
                    </a:lnTo>
                    <a:lnTo>
                      <a:pt x="508" y="926"/>
                    </a:lnTo>
                    <a:lnTo>
                      <a:pt x="518" y="913"/>
                    </a:lnTo>
                    <a:lnTo>
                      <a:pt x="527" y="899"/>
                    </a:lnTo>
                    <a:lnTo>
                      <a:pt x="535" y="885"/>
                    </a:lnTo>
                    <a:lnTo>
                      <a:pt x="542" y="871"/>
                    </a:lnTo>
                    <a:lnTo>
                      <a:pt x="547" y="855"/>
                    </a:lnTo>
                    <a:lnTo>
                      <a:pt x="553" y="840"/>
                    </a:lnTo>
                    <a:lnTo>
                      <a:pt x="556" y="824"/>
                    </a:lnTo>
                    <a:lnTo>
                      <a:pt x="559" y="807"/>
                    </a:lnTo>
                    <a:lnTo>
                      <a:pt x="560" y="790"/>
                    </a:lnTo>
                    <a:lnTo>
                      <a:pt x="561" y="773"/>
                    </a:lnTo>
                    <a:lnTo>
                      <a:pt x="560" y="752"/>
                    </a:lnTo>
                    <a:lnTo>
                      <a:pt x="559" y="730"/>
                    </a:lnTo>
                    <a:lnTo>
                      <a:pt x="556" y="711"/>
                    </a:lnTo>
                    <a:lnTo>
                      <a:pt x="552" y="693"/>
                    </a:lnTo>
                    <a:lnTo>
                      <a:pt x="545" y="675"/>
                    </a:lnTo>
                    <a:lnTo>
                      <a:pt x="539" y="659"/>
                    </a:lnTo>
                    <a:lnTo>
                      <a:pt x="530" y="644"/>
                    </a:lnTo>
                    <a:lnTo>
                      <a:pt x="521" y="631"/>
                    </a:lnTo>
                    <a:lnTo>
                      <a:pt x="510" y="619"/>
                    </a:lnTo>
                    <a:lnTo>
                      <a:pt x="499" y="607"/>
                    </a:lnTo>
                    <a:lnTo>
                      <a:pt x="487" y="597"/>
                    </a:lnTo>
                    <a:lnTo>
                      <a:pt x="473" y="587"/>
                    </a:lnTo>
                    <a:lnTo>
                      <a:pt x="458" y="579"/>
                    </a:lnTo>
                    <a:lnTo>
                      <a:pt x="443" y="571"/>
                    </a:lnTo>
                    <a:lnTo>
                      <a:pt x="427" y="564"/>
                    </a:lnTo>
                    <a:lnTo>
                      <a:pt x="410" y="557"/>
                    </a:lnTo>
                    <a:lnTo>
                      <a:pt x="391" y="553"/>
                    </a:lnTo>
                    <a:lnTo>
                      <a:pt x="371" y="548"/>
                    </a:lnTo>
                    <a:lnTo>
                      <a:pt x="350" y="545"/>
                    </a:lnTo>
                    <a:lnTo>
                      <a:pt x="328" y="541"/>
                    </a:lnTo>
                    <a:lnTo>
                      <a:pt x="306" y="539"/>
                    </a:lnTo>
                    <a:lnTo>
                      <a:pt x="284" y="537"/>
                    </a:lnTo>
                    <a:lnTo>
                      <a:pt x="259" y="536"/>
                    </a:lnTo>
                    <a:lnTo>
                      <a:pt x="235" y="536"/>
                    </a:lnTo>
                    <a:lnTo>
                      <a:pt x="140" y="536"/>
                    </a:lnTo>
                    <a:lnTo>
                      <a:pt x="140" y="1017"/>
                    </a:lnTo>
                    <a:close/>
                    <a:moveTo>
                      <a:pt x="262" y="60"/>
                    </a:moveTo>
                    <a:lnTo>
                      <a:pt x="140" y="60"/>
                    </a:lnTo>
                    <a:lnTo>
                      <a:pt x="140" y="474"/>
                    </a:lnTo>
                    <a:lnTo>
                      <a:pt x="195" y="474"/>
                    </a:lnTo>
                    <a:lnTo>
                      <a:pt x="229" y="474"/>
                    </a:lnTo>
                    <a:lnTo>
                      <a:pt x="260" y="472"/>
                    </a:lnTo>
                    <a:lnTo>
                      <a:pt x="289" y="471"/>
                    </a:lnTo>
                    <a:lnTo>
                      <a:pt x="314" y="469"/>
                    </a:lnTo>
                    <a:lnTo>
                      <a:pt x="339" y="465"/>
                    </a:lnTo>
                    <a:lnTo>
                      <a:pt x="363" y="460"/>
                    </a:lnTo>
                    <a:lnTo>
                      <a:pt x="386" y="452"/>
                    </a:lnTo>
                    <a:lnTo>
                      <a:pt x="410" y="444"/>
                    </a:lnTo>
                    <a:lnTo>
                      <a:pt x="423" y="436"/>
                    </a:lnTo>
                    <a:lnTo>
                      <a:pt x="436" y="429"/>
                    </a:lnTo>
                    <a:lnTo>
                      <a:pt x="449" y="420"/>
                    </a:lnTo>
                    <a:lnTo>
                      <a:pt x="461" y="412"/>
                    </a:lnTo>
                    <a:lnTo>
                      <a:pt x="471" y="401"/>
                    </a:lnTo>
                    <a:lnTo>
                      <a:pt x="481" y="391"/>
                    </a:lnTo>
                    <a:lnTo>
                      <a:pt x="490" y="379"/>
                    </a:lnTo>
                    <a:lnTo>
                      <a:pt x="498" y="367"/>
                    </a:lnTo>
                    <a:lnTo>
                      <a:pt x="506" y="354"/>
                    </a:lnTo>
                    <a:lnTo>
                      <a:pt x="512" y="340"/>
                    </a:lnTo>
                    <a:lnTo>
                      <a:pt x="518" y="326"/>
                    </a:lnTo>
                    <a:lnTo>
                      <a:pt x="523" y="312"/>
                    </a:lnTo>
                    <a:lnTo>
                      <a:pt x="526" y="297"/>
                    </a:lnTo>
                    <a:lnTo>
                      <a:pt x="529" y="282"/>
                    </a:lnTo>
                    <a:lnTo>
                      <a:pt x="530" y="268"/>
                    </a:lnTo>
                    <a:lnTo>
                      <a:pt x="530" y="252"/>
                    </a:lnTo>
                    <a:lnTo>
                      <a:pt x="530" y="235"/>
                    </a:lnTo>
                    <a:lnTo>
                      <a:pt x="529" y="218"/>
                    </a:lnTo>
                    <a:lnTo>
                      <a:pt x="526" y="202"/>
                    </a:lnTo>
                    <a:lnTo>
                      <a:pt x="523" y="187"/>
                    </a:lnTo>
                    <a:lnTo>
                      <a:pt x="519" y="173"/>
                    </a:lnTo>
                    <a:lnTo>
                      <a:pt x="514" y="160"/>
                    </a:lnTo>
                    <a:lnTo>
                      <a:pt x="507" y="149"/>
                    </a:lnTo>
                    <a:lnTo>
                      <a:pt x="500" y="137"/>
                    </a:lnTo>
                    <a:lnTo>
                      <a:pt x="491" y="126"/>
                    </a:lnTo>
                    <a:lnTo>
                      <a:pt x="482" y="117"/>
                    </a:lnTo>
                    <a:lnTo>
                      <a:pt x="472" y="108"/>
                    </a:lnTo>
                    <a:lnTo>
                      <a:pt x="462" y="100"/>
                    </a:lnTo>
                    <a:lnTo>
                      <a:pt x="450" y="92"/>
                    </a:lnTo>
                    <a:lnTo>
                      <a:pt x="437" y="86"/>
                    </a:lnTo>
                    <a:lnTo>
                      <a:pt x="423" y="81"/>
                    </a:lnTo>
                    <a:lnTo>
                      <a:pt x="410" y="77"/>
                    </a:lnTo>
                    <a:lnTo>
                      <a:pt x="394" y="72"/>
                    </a:lnTo>
                    <a:lnTo>
                      <a:pt x="378" y="69"/>
                    </a:lnTo>
                    <a:lnTo>
                      <a:pt x="361" y="66"/>
                    </a:lnTo>
                    <a:lnTo>
                      <a:pt x="343" y="64"/>
                    </a:lnTo>
                    <a:lnTo>
                      <a:pt x="324" y="62"/>
                    </a:lnTo>
                    <a:lnTo>
                      <a:pt x="305" y="61"/>
                    </a:lnTo>
                    <a:lnTo>
                      <a:pt x="284" y="60"/>
                    </a:lnTo>
                    <a:lnTo>
                      <a:pt x="262" y="60"/>
                    </a:lnTo>
                    <a:close/>
                    <a:moveTo>
                      <a:pt x="0" y="0"/>
                    </a:moveTo>
                    <a:lnTo>
                      <a:pt x="318" y="0"/>
                    </a:lnTo>
                    <a:lnTo>
                      <a:pt x="346" y="0"/>
                    </a:lnTo>
                    <a:lnTo>
                      <a:pt x="374" y="1"/>
                    </a:lnTo>
                    <a:lnTo>
                      <a:pt x="400" y="3"/>
                    </a:lnTo>
                    <a:lnTo>
                      <a:pt x="425" y="5"/>
                    </a:lnTo>
                    <a:lnTo>
                      <a:pt x="449" y="9"/>
                    </a:lnTo>
                    <a:lnTo>
                      <a:pt x="471" y="12"/>
                    </a:lnTo>
                    <a:lnTo>
                      <a:pt x="491" y="16"/>
                    </a:lnTo>
                    <a:lnTo>
                      <a:pt x="511" y="20"/>
                    </a:lnTo>
                    <a:lnTo>
                      <a:pt x="530" y="27"/>
                    </a:lnTo>
                    <a:lnTo>
                      <a:pt x="548" y="33"/>
                    </a:lnTo>
                    <a:lnTo>
                      <a:pt x="564" y="40"/>
                    </a:lnTo>
                    <a:lnTo>
                      <a:pt x="580" y="49"/>
                    </a:lnTo>
                    <a:lnTo>
                      <a:pt x="594" y="57"/>
                    </a:lnTo>
                    <a:lnTo>
                      <a:pt x="607" y="68"/>
                    </a:lnTo>
                    <a:lnTo>
                      <a:pt x="618" y="79"/>
                    </a:lnTo>
                    <a:lnTo>
                      <a:pt x="629" y="89"/>
                    </a:lnTo>
                    <a:lnTo>
                      <a:pt x="639" y="103"/>
                    </a:lnTo>
                    <a:lnTo>
                      <a:pt x="647" y="116"/>
                    </a:lnTo>
                    <a:lnTo>
                      <a:pt x="653" y="131"/>
                    </a:lnTo>
                    <a:lnTo>
                      <a:pt x="659" y="147"/>
                    </a:lnTo>
                    <a:lnTo>
                      <a:pt x="664" y="163"/>
                    </a:lnTo>
                    <a:lnTo>
                      <a:pt x="666" y="181"/>
                    </a:lnTo>
                    <a:lnTo>
                      <a:pt x="668" y="199"/>
                    </a:lnTo>
                    <a:lnTo>
                      <a:pt x="669" y="219"/>
                    </a:lnTo>
                    <a:lnTo>
                      <a:pt x="669" y="232"/>
                    </a:lnTo>
                    <a:lnTo>
                      <a:pt x="668" y="244"/>
                    </a:lnTo>
                    <a:lnTo>
                      <a:pt x="666" y="257"/>
                    </a:lnTo>
                    <a:lnTo>
                      <a:pt x="665" y="270"/>
                    </a:lnTo>
                    <a:lnTo>
                      <a:pt x="662" y="282"/>
                    </a:lnTo>
                    <a:lnTo>
                      <a:pt x="659" y="294"/>
                    </a:lnTo>
                    <a:lnTo>
                      <a:pt x="655" y="306"/>
                    </a:lnTo>
                    <a:lnTo>
                      <a:pt x="651" y="318"/>
                    </a:lnTo>
                    <a:lnTo>
                      <a:pt x="641" y="339"/>
                    </a:lnTo>
                    <a:lnTo>
                      <a:pt x="629" y="360"/>
                    </a:lnTo>
                    <a:lnTo>
                      <a:pt x="614" y="380"/>
                    </a:lnTo>
                    <a:lnTo>
                      <a:pt x="599" y="398"/>
                    </a:lnTo>
                    <a:lnTo>
                      <a:pt x="581" y="415"/>
                    </a:lnTo>
                    <a:lnTo>
                      <a:pt x="561" y="431"/>
                    </a:lnTo>
                    <a:lnTo>
                      <a:pt x="541" y="446"/>
                    </a:lnTo>
                    <a:lnTo>
                      <a:pt x="519" y="460"/>
                    </a:lnTo>
                    <a:lnTo>
                      <a:pt x="498" y="470"/>
                    </a:lnTo>
                    <a:lnTo>
                      <a:pt x="473" y="480"/>
                    </a:lnTo>
                    <a:lnTo>
                      <a:pt x="448" y="488"/>
                    </a:lnTo>
                    <a:lnTo>
                      <a:pt x="419" y="497"/>
                    </a:lnTo>
                    <a:lnTo>
                      <a:pt x="431" y="497"/>
                    </a:lnTo>
                    <a:lnTo>
                      <a:pt x="443" y="499"/>
                    </a:lnTo>
                    <a:lnTo>
                      <a:pt x="454" y="500"/>
                    </a:lnTo>
                    <a:lnTo>
                      <a:pt x="467" y="502"/>
                    </a:lnTo>
                    <a:lnTo>
                      <a:pt x="480" y="504"/>
                    </a:lnTo>
                    <a:lnTo>
                      <a:pt x="492" y="508"/>
                    </a:lnTo>
                    <a:lnTo>
                      <a:pt x="506" y="511"/>
                    </a:lnTo>
                    <a:lnTo>
                      <a:pt x="520" y="515"/>
                    </a:lnTo>
                    <a:lnTo>
                      <a:pt x="533" y="519"/>
                    </a:lnTo>
                    <a:lnTo>
                      <a:pt x="545" y="522"/>
                    </a:lnTo>
                    <a:lnTo>
                      <a:pt x="558" y="528"/>
                    </a:lnTo>
                    <a:lnTo>
                      <a:pt x="570" y="533"/>
                    </a:lnTo>
                    <a:lnTo>
                      <a:pt x="580" y="538"/>
                    </a:lnTo>
                    <a:lnTo>
                      <a:pt x="591" y="545"/>
                    </a:lnTo>
                    <a:lnTo>
                      <a:pt x="601" y="551"/>
                    </a:lnTo>
                    <a:lnTo>
                      <a:pt x="612" y="557"/>
                    </a:lnTo>
                    <a:lnTo>
                      <a:pt x="623" y="565"/>
                    </a:lnTo>
                    <a:lnTo>
                      <a:pt x="632" y="572"/>
                    </a:lnTo>
                    <a:lnTo>
                      <a:pt x="642" y="581"/>
                    </a:lnTo>
                    <a:lnTo>
                      <a:pt x="650" y="590"/>
                    </a:lnTo>
                    <a:lnTo>
                      <a:pt x="659" y="600"/>
                    </a:lnTo>
                    <a:lnTo>
                      <a:pt x="667" y="609"/>
                    </a:lnTo>
                    <a:lnTo>
                      <a:pt x="675" y="621"/>
                    </a:lnTo>
                    <a:lnTo>
                      <a:pt x="681" y="632"/>
                    </a:lnTo>
                    <a:lnTo>
                      <a:pt x="687" y="644"/>
                    </a:lnTo>
                    <a:lnTo>
                      <a:pt x="693" y="657"/>
                    </a:lnTo>
                    <a:lnTo>
                      <a:pt x="698" y="670"/>
                    </a:lnTo>
                    <a:lnTo>
                      <a:pt x="701" y="684"/>
                    </a:lnTo>
                    <a:lnTo>
                      <a:pt x="704" y="699"/>
                    </a:lnTo>
                    <a:lnTo>
                      <a:pt x="706" y="713"/>
                    </a:lnTo>
                    <a:lnTo>
                      <a:pt x="707" y="729"/>
                    </a:lnTo>
                    <a:lnTo>
                      <a:pt x="707" y="746"/>
                    </a:lnTo>
                    <a:lnTo>
                      <a:pt x="707" y="767"/>
                    </a:lnTo>
                    <a:lnTo>
                      <a:pt x="705" y="787"/>
                    </a:lnTo>
                    <a:lnTo>
                      <a:pt x="703" y="807"/>
                    </a:lnTo>
                    <a:lnTo>
                      <a:pt x="699" y="825"/>
                    </a:lnTo>
                    <a:lnTo>
                      <a:pt x="695" y="844"/>
                    </a:lnTo>
                    <a:lnTo>
                      <a:pt x="688" y="862"/>
                    </a:lnTo>
                    <a:lnTo>
                      <a:pt x="681" y="879"/>
                    </a:lnTo>
                    <a:lnTo>
                      <a:pt x="672" y="896"/>
                    </a:lnTo>
                    <a:lnTo>
                      <a:pt x="664" y="913"/>
                    </a:lnTo>
                    <a:lnTo>
                      <a:pt x="653" y="929"/>
                    </a:lnTo>
                    <a:lnTo>
                      <a:pt x="642" y="944"/>
                    </a:lnTo>
                    <a:lnTo>
                      <a:pt x="629" y="959"/>
                    </a:lnTo>
                    <a:lnTo>
                      <a:pt x="615" y="973"/>
                    </a:lnTo>
                    <a:lnTo>
                      <a:pt x="599" y="987"/>
                    </a:lnTo>
                    <a:lnTo>
                      <a:pt x="583" y="1000"/>
                    </a:lnTo>
                    <a:lnTo>
                      <a:pt x="566" y="1013"/>
                    </a:lnTo>
                    <a:lnTo>
                      <a:pt x="556" y="1019"/>
                    </a:lnTo>
                    <a:lnTo>
                      <a:pt x="545" y="1025"/>
                    </a:lnTo>
                    <a:lnTo>
                      <a:pt x="534" y="1032"/>
                    </a:lnTo>
                    <a:lnTo>
                      <a:pt x="522" y="1037"/>
                    </a:lnTo>
                    <a:lnTo>
                      <a:pt x="497" y="1047"/>
                    </a:lnTo>
                    <a:lnTo>
                      <a:pt x="470" y="1055"/>
                    </a:lnTo>
                    <a:lnTo>
                      <a:pt x="444" y="1062"/>
                    </a:lnTo>
                    <a:lnTo>
                      <a:pt x="417" y="1066"/>
                    </a:lnTo>
                    <a:lnTo>
                      <a:pt x="390" y="1070"/>
                    </a:lnTo>
                    <a:lnTo>
                      <a:pt x="361" y="1073"/>
                    </a:lnTo>
                    <a:lnTo>
                      <a:pt x="234" y="1075"/>
                    </a:lnTo>
                    <a:lnTo>
                      <a:pt x="0" y="10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Freeform 46"/>
              <p:cNvSpPr>
                <a:spLocks noEditPoints="1"/>
              </p:cNvSpPr>
              <p:nvPr userDrawn="1"/>
            </p:nvSpPr>
            <p:spPr bwMode="auto">
              <a:xfrm>
                <a:off x="7247984" y="1290204"/>
                <a:ext cx="84136" cy="80855"/>
              </a:xfrm>
              <a:custGeom>
                <a:avLst/>
                <a:gdLst/>
                <a:ahLst/>
                <a:cxnLst>
                  <a:cxn ang="0">
                    <a:pos x="91" y="887"/>
                  </a:cxn>
                  <a:cxn ang="0">
                    <a:pos x="31" y="764"/>
                  </a:cxn>
                  <a:cxn ang="0">
                    <a:pos x="2" y="626"/>
                  </a:cxn>
                  <a:cxn ang="0">
                    <a:pos x="5" y="471"/>
                  </a:cxn>
                  <a:cxn ang="0">
                    <a:pos x="43" y="332"/>
                  </a:cxn>
                  <a:cxn ang="0">
                    <a:pos x="113" y="213"/>
                  </a:cxn>
                  <a:cxn ang="0">
                    <a:pos x="210" y="118"/>
                  </a:cxn>
                  <a:cxn ang="0">
                    <a:pos x="327" y="51"/>
                  </a:cxn>
                  <a:cxn ang="0">
                    <a:pos x="464" y="9"/>
                  </a:cxn>
                  <a:cxn ang="0">
                    <a:pos x="611" y="1"/>
                  </a:cxn>
                  <a:cxn ang="0">
                    <a:pos x="751" y="18"/>
                  </a:cxn>
                  <a:cxn ang="0">
                    <a:pos x="882" y="61"/>
                  </a:cxn>
                  <a:cxn ang="0">
                    <a:pos x="998" y="130"/>
                  </a:cxn>
                  <a:cxn ang="0">
                    <a:pos x="1089" y="227"/>
                  </a:cxn>
                  <a:cxn ang="0">
                    <a:pos x="1153" y="353"/>
                  </a:cxn>
                  <a:cxn ang="0">
                    <a:pos x="1180" y="506"/>
                  </a:cxn>
                  <a:cxn ang="0">
                    <a:pos x="1176" y="623"/>
                  </a:cxn>
                  <a:cxn ang="0">
                    <a:pos x="1156" y="719"/>
                  </a:cxn>
                  <a:cxn ang="0">
                    <a:pos x="1122" y="810"/>
                  </a:cxn>
                  <a:cxn ang="0">
                    <a:pos x="1073" y="891"/>
                  </a:cxn>
                  <a:cxn ang="0">
                    <a:pos x="1013" y="961"/>
                  </a:cxn>
                  <a:cxn ang="0">
                    <a:pos x="940" y="1020"/>
                  </a:cxn>
                  <a:cxn ang="0">
                    <a:pos x="855" y="1065"/>
                  </a:cxn>
                  <a:cxn ang="0">
                    <a:pos x="763" y="1098"/>
                  </a:cxn>
                  <a:cxn ang="0">
                    <a:pos x="664" y="1117"/>
                  </a:cxn>
                  <a:cxn ang="0">
                    <a:pos x="549" y="1121"/>
                  </a:cxn>
                  <a:cxn ang="0">
                    <a:pos x="399" y="1099"/>
                  </a:cxn>
                  <a:cxn ang="0">
                    <a:pos x="267" y="1048"/>
                  </a:cxn>
                  <a:cxn ang="0">
                    <a:pos x="159" y="969"/>
                  </a:cxn>
                  <a:cxn ang="0">
                    <a:pos x="344" y="998"/>
                  </a:cxn>
                  <a:cxn ang="0">
                    <a:pos x="439" y="1045"/>
                  </a:cxn>
                  <a:cxn ang="0">
                    <a:pos x="542" y="1068"/>
                  </a:cxn>
                  <a:cxn ang="0">
                    <a:pos x="665" y="1063"/>
                  </a:cxn>
                  <a:cxn ang="0">
                    <a:pos x="781" y="1021"/>
                  </a:cxn>
                  <a:cxn ang="0">
                    <a:pos x="874" y="950"/>
                  </a:cxn>
                  <a:cxn ang="0">
                    <a:pos x="943" y="855"/>
                  </a:cxn>
                  <a:cxn ang="0">
                    <a:pos x="992" y="746"/>
                  </a:cxn>
                  <a:cxn ang="0">
                    <a:pos x="1019" y="633"/>
                  </a:cxn>
                  <a:cxn ang="0">
                    <a:pos x="1025" y="514"/>
                  </a:cxn>
                  <a:cxn ang="0">
                    <a:pos x="1006" y="366"/>
                  </a:cxn>
                  <a:cxn ang="0">
                    <a:pos x="945" y="229"/>
                  </a:cxn>
                  <a:cxn ang="0">
                    <a:pos x="885" y="160"/>
                  </a:cxn>
                  <a:cxn ang="0">
                    <a:pos x="824" y="114"/>
                  </a:cxn>
                  <a:cxn ang="0">
                    <a:pos x="753" y="80"/>
                  </a:cxn>
                  <a:cxn ang="0">
                    <a:pos x="644" y="55"/>
                  </a:cxn>
                  <a:cxn ang="0">
                    <a:pos x="549" y="55"/>
                  </a:cxn>
                  <a:cxn ang="0">
                    <a:pos x="434" y="80"/>
                  </a:cxn>
                  <a:cxn ang="0">
                    <a:pos x="337" y="136"/>
                  </a:cxn>
                  <a:cxn ang="0">
                    <a:pos x="258" y="214"/>
                  </a:cxn>
                  <a:cxn ang="0">
                    <a:pos x="201" y="318"/>
                  </a:cxn>
                  <a:cxn ang="0">
                    <a:pos x="166" y="442"/>
                  </a:cxn>
                  <a:cxn ang="0">
                    <a:pos x="155" y="583"/>
                  </a:cxn>
                  <a:cxn ang="0">
                    <a:pos x="166" y="716"/>
                  </a:cxn>
                  <a:cxn ang="0">
                    <a:pos x="204" y="831"/>
                  </a:cxn>
                  <a:cxn ang="0">
                    <a:pos x="264" y="925"/>
                  </a:cxn>
                </a:cxnLst>
                <a:rect l="0" t="0" r="r" b="b"/>
                <a:pathLst>
                  <a:path w="1181" h="1122">
                    <a:moveTo>
                      <a:pt x="159" y="969"/>
                    </a:moveTo>
                    <a:lnTo>
                      <a:pt x="140" y="950"/>
                    </a:lnTo>
                    <a:lnTo>
                      <a:pt x="123" y="931"/>
                    </a:lnTo>
                    <a:lnTo>
                      <a:pt x="106" y="909"/>
                    </a:lnTo>
                    <a:lnTo>
                      <a:pt x="91" y="887"/>
                    </a:lnTo>
                    <a:lnTo>
                      <a:pt x="76" y="865"/>
                    </a:lnTo>
                    <a:lnTo>
                      <a:pt x="64" y="840"/>
                    </a:lnTo>
                    <a:lnTo>
                      <a:pt x="52" y="816"/>
                    </a:lnTo>
                    <a:lnTo>
                      <a:pt x="40" y="790"/>
                    </a:lnTo>
                    <a:lnTo>
                      <a:pt x="31" y="764"/>
                    </a:lnTo>
                    <a:lnTo>
                      <a:pt x="23" y="737"/>
                    </a:lnTo>
                    <a:lnTo>
                      <a:pt x="16" y="710"/>
                    </a:lnTo>
                    <a:lnTo>
                      <a:pt x="11" y="683"/>
                    </a:lnTo>
                    <a:lnTo>
                      <a:pt x="5" y="655"/>
                    </a:lnTo>
                    <a:lnTo>
                      <a:pt x="2" y="626"/>
                    </a:lnTo>
                    <a:lnTo>
                      <a:pt x="0" y="595"/>
                    </a:lnTo>
                    <a:lnTo>
                      <a:pt x="0" y="563"/>
                    </a:lnTo>
                    <a:lnTo>
                      <a:pt x="0" y="533"/>
                    </a:lnTo>
                    <a:lnTo>
                      <a:pt x="2" y="502"/>
                    </a:lnTo>
                    <a:lnTo>
                      <a:pt x="5" y="471"/>
                    </a:lnTo>
                    <a:lnTo>
                      <a:pt x="11" y="442"/>
                    </a:lnTo>
                    <a:lnTo>
                      <a:pt x="16" y="414"/>
                    </a:lnTo>
                    <a:lnTo>
                      <a:pt x="24" y="386"/>
                    </a:lnTo>
                    <a:lnTo>
                      <a:pt x="33" y="359"/>
                    </a:lnTo>
                    <a:lnTo>
                      <a:pt x="43" y="332"/>
                    </a:lnTo>
                    <a:lnTo>
                      <a:pt x="55" y="307"/>
                    </a:lnTo>
                    <a:lnTo>
                      <a:pt x="68" y="281"/>
                    </a:lnTo>
                    <a:lnTo>
                      <a:pt x="82" y="258"/>
                    </a:lnTo>
                    <a:lnTo>
                      <a:pt x="97" y="234"/>
                    </a:lnTo>
                    <a:lnTo>
                      <a:pt x="113" y="213"/>
                    </a:lnTo>
                    <a:lnTo>
                      <a:pt x="130" y="192"/>
                    </a:lnTo>
                    <a:lnTo>
                      <a:pt x="149" y="172"/>
                    </a:lnTo>
                    <a:lnTo>
                      <a:pt x="169" y="152"/>
                    </a:lnTo>
                    <a:lnTo>
                      <a:pt x="190" y="135"/>
                    </a:lnTo>
                    <a:lnTo>
                      <a:pt x="210" y="118"/>
                    </a:lnTo>
                    <a:lnTo>
                      <a:pt x="232" y="103"/>
                    </a:lnTo>
                    <a:lnTo>
                      <a:pt x="254" y="88"/>
                    </a:lnTo>
                    <a:lnTo>
                      <a:pt x="279" y="74"/>
                    </a:lnTo>
                    <a:lnTo>
                      <a:pt x="303" y="62"/>
                    </a:lnTo>
                    <a:lnTo>
                      <a:pt x="327" y="51"/>
                    </a:lnTo>
                    <a:lnTo>
                      <a:pt x="354" y="40"/>
                    </a:lnTo>
                    <a:lnTo>
                      <a:pt x="380" y="31"/>
                    </a:lnTo>
                    <a:lnTo>
                      <a:pt x="408" y="22"/>
                    </a:lnTo>
                    <a:lnTo>
                      <a:pt x="435" y="16"/>
                    </a:lnTo>
                    <a:lnTo>
                      <a:pt x="464" y="9"/>
                    </a:lnTo>
                    <a:lnTo>
                      <a:pt x="493" y="5"/>
                    </a:lnTo>
                    <a:lnTo>
                      <a:pt x="522" y="2"/>
                    </a:lnTo>
                    <a:lnTo>
                      <a:pt x="552" y="1"/>
                    </a:lnTo>
                    <a:lnTo>
                      <a:pt x="583" y="0"/>
                    </a:lnTo>
                    <a:lnTo>
                      <a:pt x="611" y="1"/>
                    </a:lnTo>
                    <a:lnTo>
                      <a:pt x="640" y="2"/>
                    </a:lnTo>
                    <a:lnTo>
                      <a:pt x="668" y="4"/>
                    </a:lnTo>
                    <a:lnTo>
                      <a:pt x="696" y="8"/>
                    </a:lnTo>
                    <a:lnTo>
                      <a:pt x="724" y="13"/>
                    </a:lnTo>
                    <a:lnTo>
                      <a:pt x="751" y="18"/>
                    </a:lnTo>
                    <a:lnTo>
                      <a:pt x="779" y="25"/>
                    </a:lnTo>
                    <a:lnTo>
                      <a:pt x="805" y="33"/>
                    </a:lnTo>
                    <a:lnTo>
                      <a:pt x="832" y="41"/>
                    </a:lnTo>
                    <a:lnTo>
                      <a:pt x="857" y="51"/>
                    </a:lnTo>
                    <a:lnTo>
                      <a:pt x="882" y="61"/>
                    </a:lnTo>
                    <a:lnTo>
                      <a:pt x="907" y="73"/>
                    </a:lnTo>
                    <a:lnTo>
                      <a:pt x="931" y="86"/>
                    </a:lnTo>
                    <a:lnTo>
                      <a:pt x="953" y="100"/>
                    </a:lnTo>
                    <a:lnTo>
                      <a:pt x="976" y="114"/>
                    </a:lnTo>
                    <a:lnTo>
                      <a:pt x="998" y="130"/>
                    </a:lnTo>
                    <a:lnTo>
                      <a:pt x="1018" y="147"/>
                    </a:lnTo>
                    <a:lnTo>
                      <a:pt x="1037" y="165"/>
                    </a:lnTo>
                    <a:lnTo>
                      <a:pt x="1055" y="186"/>
                    </a:lnTo>
                    <a:lnTo>
                      <a:pt x="1072" y="206"/>
                    </a:lnTo>
                    <a:lnTo>
                      <a:pt x="1089" y="227"/>
                    </a:lnTo>
                    <a:lnTo>
                      <a:pt x="1104" y="250"/>
                    </a:lnTo>
                    <a:lnTo>
                      <a:pt x="1118" y="274"/>
                    </a:lnTo>
                    <a:lnTo>
                      <a:pt x="1131" y="299"/>
                    </a:lnTo>
                    <a:lnTo>
                      <a:pt x="1143" y="326"/>
                    </a:lnTo>
                    <a:lnTo>
                      <a:pt x="1153" y="353"/>
                    </a:lnTo>
                    <a:lnTo>
                      <a:pt x="1161" y="381"/>
                    </a:lnTo>
                    <a:lnTo>
                      <a:pt x="1168" y="411"/>
                    </a:lnTo>
                    <a:lnTo>
                      <a:pt x="1174" y="441"/>
                    </a:lnTo>
                    <a:lnTo>
                      <a:pt x="1178" y="473"/>
                    </a:lnTo>
                    <a:lnTo>
                      <a:pt x="1180" y="506"/>
                    </a:lnTo>
                    <a:lnTo>
                      <a:pt x="1181" y="540"/>
                    </a:lnTo>
                    <a:lnTo>
                      <a:pt x="1181" y="561"/>
                    </a:lnTo>
                    <a:lnTo>
                      <a:pt x="1180" y="581"/>
                    </a:lnTo>
                    <a:lnTo>
                      <a:pt x="1178" y="603"/>
                    </a:lnTo>
                    <a:lnTo>
                      <a:pt x="1176" y="623"/>
                    </a:lnTo>
                    <a:lnTo>
                      <a:pt x="1174" y="643"/>
                    </a:lnTo>
                    <a:lnTo>
                      <a:pt x="1170" y="662"/>
                    </a:lnTo>
                    <a:lnTo>
                      <a:pt x="1166" y="682"/>
                    </a:lnTo>
                    <a:lnTo>
                      <a:pt x="1161" y="701"/>
                    </a:lnTo>
                    <a:lnTo>
                      <a:pt x="1156" y="719"/>
                    </a:lnTo>
                    <a:lnTo>
                      <a:pt x="1150" y="739"/>
                    </a:lnTo>
                    <a:lnTo>
                      <a:pt x="1144" y="757"/>
                    </a:lnTo>
                    <a:lnTo>
                      <a:pt x="1137" y="775"/>
                    </a:lnTo>
                    <a:lnTo>
                      <a:pt x="1129" y="793"/>
                    </a:lnTo>
                    <a:lnTo>
                      <a:pt x="1122" y="810"/>
                    </a:lnTo>
                    <a:lnTo>
                      <a:pt x="1112" y="827"/>
                    </a:lnTo>
                    <a:lnTo>
                      <a:pt x="1104" y="844"/>
                    </a:lnTo>
                    <a:lnTo>
                      <a:pt x="1094" y="860"/>
                    </a:lnTo>
                    <a:lnTo>
                      <a:pt x="1084" y="875"/>
                    </a:lnTo>
                    <a:lnTo>
                      <a:pt x="1073" y="891"/>
                    </a:lnTo>
                    <a:lnTo>
                      <a:pt x="1063" y="906"/>
                    </a:lnTo>
                    <a:lnTo>
                      <a:pt x="1051" y="921"/>
                    </a:lnTo>
                    <a:lnTo>
                      <a:pt x="1038" y="935"/>
                    </a:lnTo>
                    <a:lnTo>
                      <a:pt x="1025" y="948"/>
                    </a:lnTo>
                    <a:lnTo>
                      <a:pt x="1013" y="961"/>
                    </a:lnTo>
                    <a:lnTo>
                      <a:pt x="999" y="974"/>
                    </a:lnTo>
                    <a:lnTo>
                      <a:pt x="985" y="986"/>
                    </a:lnTo>
                    <a:lnTo>
                      <a:pt x="970" y="998"/>
                    </a:lnTo>
                    <a:lnTo>
                      <a:pt x="956" y="1009"/>
                    </a:lnTo>
                    <a:lnTo>
                      <a:pt x="940" y="1020"/>
                    </a:lnTo>
                    <a:lnTo>
                      <a:pt x="924" y="1029"/>
                    </a:lnTo>
                    <a:lnTo>
                      <a:pt x="907" y="1040"/>
                    </a:lnTo>
                    <a:lnTo>
                      <a:pt x="890" y="1048"/>
                    </a:lnTo>
                    <a:lnTo>
                      <a:pt x="873" y="1058"/>
                    </a:lnTo>
                    <a:lnTo>
                      <a:pt x="855" y="1065"/>
                    </a:lnTo>
                    <a:lnTo>
                      <a:pt x="837" y="1074"/>
                    </a:lnTo>
                    <a:lnTo>
                      <a:pt x="819" y="1080"/>
                    </a:lnTo>
                    <a:lnTo>
                      <a:pt x="801" y="1088"/>
                    </a:lnTo>
                    <a:lnTo>
                      <a:pt x="782" y="1093"/>
                    </a:lnTo>
                    <a:lnTo>
                      <a:pt x="763" y="1098"/>
                    </a:lnTo>
                    <a:lnTo>
                      <a:pt x="744" y="1104"/>
                    </a:lnTo>
                    <a:lnTo>
                      <a:pt x="725" y="1108"/>
                    </a:lnTo>
                    <a:lnTo>
                      <a:pt x="704" y="1111"/>
                    </a:lnTo>
                    <a:lnTo>
                      <a:pt x="684" y="1114"/>
                    </a:lnTo>
                    <a:lnTo>
                      <a:pt x="664" y="1117"/>
                    </a:lnTo>
                    <a:lnTo>
                      <a:pt x="644" y="1120"/>
                    </a:lnTo>
                    <a:lnTo>
                      <a:pt x="623" y="1121"/>
                    </a:lnTo>
                    <a:lnTo>
                      <a:pt x="602" y="1122"/>
                    </a:lnTo>
                    <a:lnTo>
                      <a:pt x="581" y="1122"/>
                    </a:lnTo>
                    <a:lnTo>
                      <a:pt x="549" y="1121"/>
                    </a:lnTo>
                    <a:lnTo>
                      <a:pt x="517" y="1120"/>
                    </a:lnTo>
                    <a:lnTo>
                      <a:pt x="486" y="1116"/>
                    </a:lnTo>
                    <a:lnTo>
                      <a:pt x="457" y="1112"/>
                    </a:lnTo>
                    <a:lnTo>
                      <a:pt x="428" y="1107"/>
                    </a:lnTo>
                    <a:lnTo>
                      <a:pt x="399" y="1099"/>
                    </a:lnTo>
                    <a:lnTo>
                      <a:pt x="371" y="1092"/>
                    </a:lnTo>
                    <a:lnTo>
                      <a:pt x="344" y="1084"/>
                    </a:lnTo>
                    <a:lnTo>
                      <a:pt x="317" y="1073"/>
                    </a:lnTo>
                    <a:lnTo>
                      <a:pt x="291" y="1061"/>
                    </a:lnTo>
                    <a:lnTo>
                      <a:pt x="267" y="1048"/>
                    </a:lnTo>
                    <a:lnTo>
                      <a:pt x="244" y="1035"/>
                    </a:lnTo>
                    <a:lnTo>
                      <a:pt x="221" y="1020"/>
                    </a:lnTo>
                    <a:lnTo>
                      <a:pt x="199" y="1004"/>
                    </a:lnTo>
                    <a:lnTo>
                      <a:pt x="178" y="987"/>
                    </a:lnTo>
                    <a:lnTo>
                      <a:pt x="159" y="969"/>
                    </a:lnTo>
                    <a:close/>
                    <a:moveTo>
                      <a:pt x="279" y="942"/>
                    </a:moveTo>
                    <a:lnTo>
                      <a:pt x="294" y="957"/>
                    </a:lnTo>
                    <a:lnTo>
                      <a:pt x="310" y="972"/>
                    </a:lnTo>
                    <a:lnTo>
                      <a:pt x="327" y="985"/>
                    </a:lnTo>
                    <a:lnTo>
                      <a:pt x="344" y="998"/>
                    </a:lnTo>
                    <a:lnTo>
                      <a:pt x="362" y="1009"/>
                    </a:lnTo>
                    <a:lnTo>
                      <a:pt x="380" y="1020"/>
                    </a:lnTo>
                    <a:lnTo>
                      <a:pt x="398" y="1029"/>
                    </a:lnTo>
                    <a:lnTo>
                      <a:pt x="418" y="1038"/>
                    </a:lnTo>
                    <a:lnTo>
                      <a:pt x="439" y="1045"/>
                    </a:lnTo>
                    <a:lnTo>
                      <a:pt x="459" y="1052"/>
                    </a:lnTo>
                    <a:lnTo>
                      <a:pt x="479" y="1057"/>
                    </a:lnTo>
                    <a:lnTo>
                      <a:pt x="500" y="1061"/>
                    </a:lnTo>
                    <a:lnTo>
                      <a:pt x="521" y="1065"/>
                    </a:lnTo>
                    <a:lnTo>
                      <a:pt x="542" y="1068"/>
                    </a:lnTo>
                    <a:lnTo>
                      <a:pt x="564" y="1069"/>
                    </a:lnTo>
                    <a:lnTo>
                      <a:pt x="586" y="1070"/>
                    </a:lnTo>
                    <a:lnTo>
                      <a:pt x="613" y="1069"/>
                    </a:lnTo>
                    <a:lnTo>
                      <a:pt x="640" y="1067"/>
                    </a:lnTo>
                    <a:lnTo>
                      <a:pt x="665" y="1063"/>
                    </a:lnTo>
                    <a:lnTo>
                      <a:pt x="690" y="1058"/>
                    </a:lnTo>
                    <a:lnTo>
                      <a:pt x="714" y="1051"/>
                    </a:lnTo>
                    <a:lnTo>
                      <a:pt x="737" y="1042"/>
                    </a:lnTo>
                    <a:lnTo>
                      <a:pt x="760" y="1033"/>
                    </a:lnTo>
                    <a:lnTo>
                      <a:pt x="781" y="1021"/>
                    </a:lnTo>
                    <a:lnTo>
                      <a:pt x="801" y="1009"/>
                    </a:lnTo>
                    <a:lnTo>
                      <a:pt x="821" y="995"/>
                    </a:lnTo>
                    <a:lnTo>
                      <a:pt x="839" y="981"/>
                    </a:lnTo>
                    <a:lnTo>
                      <a:pt x="857" y="966"/>
                    </a:lnTo>
                    <a:lnTo>
                      <a:pt x="874" y="950"/>
                    </a:lnTo>
                    <a:lnTo>
                      <a:pt x="890" y="933"/>
                    </a:lnTo>
                    <a:lnTo>
                      <a:pt x="904" y="915"/>
                    </a:lnTo>
                    <a:lnTo>
                      <a:pt x="917" y="896"/>
                    </a:lnTo>
                    <a:lnTo>
                      <a:pt x="931" y="875"/>
                    </a:lnTo>
                    <a:lnTo>
                      <a:pt x="943" y="855"/>
                    </a:lnTo>
                    <a:lnTo>
                      <a:pt x="954" y="834"/>
                    </a:lnTo>
                    <a:lnTo>
                      <a:pt x="965" y="813"/>
                    </a:lnTo>
                    <a:lnTo>
                      <a:pt x="975" y="792"/>
                    </a:lnTo>
                    <a:lnTo>
                      <a:pt x="984" y="769"/>
                    </a:lnTo>
                    <a:lnTo>
                      <a:pt x="992" y="746"/>
                    </a:lnTo>
                    <a:lnTo>
                      <a:pt x="999" y="723"/>
                    </a:lnTo>
                    <a:lnTo>
                      <a:pt x="1005" y="700"/>
                    </a:lnTo>
                    <a:lnTo>
                      <a:pt x="1011" y="678"/>
                    </a:lnTo>
                    <a:lnTo>
                      <a:pt x="1016" y="656"/>
                    </a:lnTo>
                    <a:lnTo>
                      <a:pt x="1019" y="633"/>
                    </a:lnTo>
                    <a:lnTo>
                      <a:pt x="1022" y="612"/>
                    </a:lnTo>
                    <a:lnTo>
                      <a:pt x="1024" y="592"/>
                    </a:lnTo>
                    <a:lnTo>
                      <a:pt x="1025" y="572"/>
                    </a:lnTo>
                    <a:lnTo>
                      <a:pt x="1025" y="552"/>
                    </a:lnTo>
                    <a:lnTo>
                      <a:pt x="1025" y="514"/>
                    </a:lnTo>
                    <a:lnTo>
                      <a:pt x="1024" y="480"/>
                    </a:lnTo>
                    <a:lnTo>
                      <a:pt x="1021" y="449"/>
                    </a:lnTo>
                    <a:lnTo>
                      <a:pt x="1018" y="420"/>
                    </a:lnTo>
                    <a:lnTo>
                      <a:pt x="1013" y="393"/>
                    </a:lnTo>
                    <a:lnTo>
                      <a:pt x="1006" y="366"/>
                    </a:lnTo>
                    <a:lnTo>
                      <a:pt x="998" y="337"/>
                    </a:lnTo>
                    <a:lnTo>
                      <a:pt x="988" y="310"/>
                    </a:lnTo>
                    <a:lnTo>
                      <a:pt x="976" y="282"/>
                    </a:lnTo>
                    <a:lnTo>
                      <a:pt x="961" y="256"/>
                    </a:lnTo>
                    <a:lnTo>
                      <a:pt x="945" y="229"/>
                    </a:lnTo>
                    <a:lnTo>
                      <a:pt x="926" y="204"/>
                    </a:lnTo>
                    <a:lnTo>
                      <a:pt x="916" y="192"/>
                    </a:lnTo>
                    <a:lnTo>
                      <a:pt x="907" y="181"/>
                    </a:lnTo>
                    <a:lnTo>
                      <a:pt x="895" y="170"/>
                    </a:lnTo>
                    <a:lnTo>
                      <a:pt x="885" y="160"/>
                    </a:lnTo>
                    <a:lnTo>
                      <a:pt x="873" y="149"/>
                    </a:lnTo>
                    <a:lnTo>
                      <a:pt x="861" y="140"/>
                    </a:lnTo>
                    <a:lnTo>
                      <a:pt x="850" y="131"/>
                    </a:lnTo>
                    <a:lnTo>
                      <a:pt x="837" y="123"/>
                    </a:lnTo>
                    <a:lnTo>
                      <a:pt x="824" y="114"/>
                    </a:lnTo>
                    <a:lnTo>
                      <a:pt x="810" y="106"/>
                    </a:lnTo>
                    <a:lnTo>
                      <a:pt x="797" y="100"/>
                    </a:lnTo>
                    <a:lnTo>
                      <a:pt x="783" y="92"/>
                    </a:lnTo>
                    <a:lnTo>
                      <a:pt x="768" y="86"/>
                    </a:lnTo>
                    <a:lnTo>
                      <a:pt x="753" y="80"/>
                    </a:lnTo>
                    <a:lnTo>
                      <a:pt x="738" y="75"/>
                    </a:lnTo>
                    <a:lnTo>
                      <a:pt x="722" y="70"/>
                    </a:lnTo>
                    <a:lnTo>
                      <a:pt x="691" y="62"/>
                    </a:lnTo>
                    <a:lnTo>
                      <a:pt x="660" y="57"/>
                    </a:lnTo>
                    <a:lnTo>
                      <a:pt x="644" y="55"/>
                    </a:lnTo>
                    <a:lnTo>
                      <a:pt x="629" y="53"/>
                    </a:lnTo>
                    <a:lnTo>
                      <a:pt x="613" y="53"/>
                    </a:lnTo>
                    <a:lnTo>
                      <a:pt x="599" y="52"/>
                    </a:lnTo>
                    <a:lnTo>
                      <a:pt x="573" y="53"/>
                    </a:lnTo>
                    <a:lnTo>
                      <a:pt x="549" y="55"/>
                    </a:lnTo>
                    <a:lnTo>
                      <a:pt x="524" y="57"/>
                    </a:lnTo>
                    <a:lnTo>
                      <a:pt x="501" y="61"/>
                    </a:lnTo>
                    <a:lnTo>
                      <a:pt x="478" y="67"/>
                    </a:lnTo>
                    <a:lnTo>
                      <a:pt x="456" y="73"/>
                    </a:lnTo>
                    <a:lnTo>
                      <a:pt x="434" y="80"/>
                    </a:lnTo>
                    <a:lnTo>
                      <a:pt x="413" y="90"/>
                    </a:lnTo>
                    <a:lnTo>
                      <a:pt x="393" y="100"/>
                    </a:lnTo>
                    <a:lnTo>
                      <a:pt x="373" y="111"/>
                    </a:lnTo>
                    <a:lnTo>
                      <a:pt x="355" y="123"/>
                    </a:lnTo>
                    <a:lnTo>
                      <a:pt x="337" y="136"/>
                    </a:lnTo>
                    <a:lnTo>
                      <a:pt x="319" y="149"/>
                    </a:lnTo>
                    <a:lnTo>
                      <a:pt x="303" y="164"/>
                    </a:lnTo>
                    <a:lnTo>
                      <a:pt x="287" y="180"/>
                    </a:lnTo>
                    <a:lnTo>
                      <a:pt x="272" y="197"/>
                    </a:lnTo>
                    <a:lnTo>
                      <a:pt x="258" y="214"/>
                    </a:lnTo>
                    <a:lnTo>
                      <a:pt x="245" y="233"/>
                    </a:lnTo>
                    <a:lnTo>
                      <a:pt x="233" y="253"/>
                    </a:lnTo>
                    <a:lnTo>
                      <a:pt x="221" y="274"/>
                    </a:lnTo>
                    <a:lnTo>
                      <a:pt x="211" y="296"/>
                    </a:lnTo>
                    <a:lnTo>
                      <a:pt x="201" y="318"/>
                    </a:lnTo>
                    <a:lnTo>
                      <a:pt x="192" y="342"/>
                    </a:lnTo>
                    <a:lnTo>
                      <a:pt x="184" y="366"/>
                    </a:lnTo>
                    <a:lnTo>
                      <a:pt x="177" y="390"/>
                    </a:lnTo>
                    <a:lnTo>
                      <a:pt x="172" y="416"/>
                    </a:lnTo>
                    <a:lnTo>
                      <a:pt x="166" y="442"/>
                    </a:lnTo>
                    <a:lnTo>
                      <a:pt x="162" y="469"/>
                    </a:lnTo>
                    <a:lnTo>
                      <a:pt x="159" y="497"/>
                    </a:lnTo>
                    <a:lnTo>
                      <a:pt x="157" y="525"/>
                    </a:lnTo>
                    <a:lnTo>
                      <a:pt x="155" y="553"/>
                    </a:lnTo>
                    <a:lnTo>
                      <a:pt x="155" y="583"/>
                    </a:lnTo>
                    <a:lnTo>
                      <a:pt x="155" y="610"/>
                    </a:lnTo>
                    <a:lnTo>
                      <a:pt x="157" y="638"/>
                    </a:lnTo>
                    <a:lnTo>
                      <a:pt x="159" y="664"/>
                    </a:lnTo>
                    <a:lnTo>
                      <a:pt x="162" y="691"/>
                    </a:lnTo>
                    <a:lnTo>
                      <a:pt x="166" y="716"/>
                    </a:lnTo>
                    <a:lnTo>
                      <a:pt x="172" y="741"/>
                    </a:lnTo>
                    <a:lnTo>
                      <a:pt x="179" y="764"/>
                    </a:lnTo>
                    <a:lnTo>
                      <a:pt x="186" y="787"/>
                    </a:lnTo>
                    <a:lnTo>
                      <a:pt x="195" y="810"/>
                    </a:lnTo>
                    <a:lnTo>
                      <a:pt x="204" y="831"/>
                    </a:lnTo>
                    <a:lnTo>
                      <a:pt x="214" y="851"/>
                    </a:lnTo>
                    <a:lnTo>
                      <a:pt x="226" y="871"/>
                    </a:lnTo>
                    <a:lnTo>
                      <a:pt x="237" y="890"/>
                    </a:lnTo>
                    <a:lnTo>
                      <a:pt x="250" y="908"/>
                    </a:lnTo>
                    <a:lnTo>
                      <a:pt x="264" y="925"/>
                    </a:lnTo>
                    <a:lnTo>
                      <a:pt x="279" y="9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Freeform 47"/>
              <p:cNvSpPr>
                <a:spLocks/>
              </p:cNvSpPr>
              <p:nvPr userDrawn="1"/>
            </p:nvSpPr>
            <p:spPr bwMode="auto">
              <a:xfrm>
                <a:off x="7163847" y="1291790"/>
                <a:ext cx="68262" cy="77684"/>
              </a:xfrm>
              <a:custGeom>
                <a:avLst/>
                <a:gdLst/>
                <a:ahLst/>
                <a:cxnLst>
                  <a:cxn ang="0">
                    <a:pos x="68" y="1075"/>
                  </a:cxn>
                  <a:cxn ang="0">
                    <a:pos x="37" y="1078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940" y="0"/>
                  </a:cxn>
                  <a:cxn ang="0">
                    <a:pos x="940" y="1081"/>
                  </a:cxn>
                  <a:cxn ang="0">
                    <a:pos x="913" y="1079"/>
                  </a:cxn>
                  <a:cxn ang="0">
                    <a:pos x="901" y="1079"/>
                  </a:cxn>
                  <a:cxn ang="0">
                    <a:pos x="894" y="1078"/>
                  </a:cxn>
                  <a:cxn ang="0">
                    <a:pos x="871" y="1075"/>
                  </a:cxn>
                  <a:cxn ang="0">
                    <a:pos x="847" y="1078"/>
                  </a:cxn>
                  <a:cxn ang="0">
                    <a:pos x="828" y="1079"/>
                  </a:cxn>
                  <a:cxn ang="0">
                    <a:pos x="803" y="1081"/>
                  </a:cxn>
                  <a:cxn ang="0">
                    <a:pos x="803" y="80"/>
                  </a:cxn>
                  <a:cxn ang="0">
                    <a:pos x="787" y="80"/>
                  </a:cxn>
                  <a:cxn ang="0">
                    <a:pos x="771" y="80"/>
                  </a:cxn>
                  <a:cxn ang="0">
                    <a:pos x="752" y="80"/>
                  </a:cxn>
                  <a:cxn ang="0">
                    <a:pos x="732" y="80"/>
                  </a:cxn>
                  <a:cxn ang="0">
                    <a:pos x="710" y="79"/>
                  </a:cxn>
                  <a:cxn ang="0">
                    <a:pos x="687" y="79"/>
                  </a:cxn>
                  <a:cxn ang="0">
                    <a:pos x="662" y="79"/>
                  </a:cxn>
                  <a:cxn ang="0">
                    <a:pos x="635" y="78"/>
                  </a:cxn>
                  <a:cxn ang="0">
                    <a:pos x="609" y="78"/>
                  </a:cxn>
                  <a:cxn ang="0">
                    <a:pos x="583" y="77"/>
                  </a:cxn>
                  <a:cxn ang="0">
                    <a:pos x="560" y="77"/>
                  </a:cxn>
                  <a:cxn ang="0">
                    <a:pos x="539" y="76"/>
                  </a:cxn>
                  <a:cxn ang="0">
                    <a:pos x="520" y="76"/>
                  </a:cxn>
                  <a:cxn ang="0">
                    <a:pos x="502" y="76"/>
                  </a:cxn>
                  <a:cxn ang="0">
                    <a:pos x="486" y="76"/>
                  </a:cxn>
                  <a:cxn ang="0">
                    <a:pos x="471" y="76"/>
                  </a:cxn>
                  <a:cxn ang="0">
                    <a:pos x="457" y="76"/>
                  </a:cxn>
                  <a:cxn ang="0">
                    <a:pos x="441" y="76"/>
                  </a:cxn>
                  <a:cxn ang="0">
                    <a:pos x="423" y="76"/>
                  </a:cxn>
                  <a:cxn ang="0">
                    <a:pos x="403" y="76"/>
                  </a:cxn>
                  <a:cxn ang="0">
                    <a:pos x="382" y="77"/>
                  </a:cxn>
                  <a:cxn ang="0">
                    <a:pos x="358" y="77"/>
                  </a:cxn>
                  <a:cxn ang="0">
                    <a:pos x="333" y="78"/>
                  </a:cxn>
                  <a:cxn ang="0">
                    <a:pos x="306" y="78"/>
                  </a:cxn>
                  <a:cxn ang="0">
                    <a:pos x="279" y="79"/>
                  </a:cxn>
                  <a:cxn ang="0">
                    <a:pos x="255" y="79"/>
                  </a:cxn>
                  <a:cxn ang="0">
                    <a:pos x="232" y="79"/>
                  </a:cxn>
                  <a:cxn ang="0">
                    <a:pos x="209" y="80"/>
                  </a:cxn>
                  <a:cxn ang="0">
                    <a:pos x="189" y="80"/>
                  </a:cxn>
                  <a:cxn ang="0">
                    <a:pos x="170" y="80"/>
                  </a:cxn>
                  <a:cxn ang="0">
                    <a:pos x="153" y="80"/>
                  </a:cxn>
                  <a:cxn ang="0">
                    <a:pos x="138" y="80"/>
                  </a:cxn>
                  <a:cxn ang="0">
                    <a:pos x="138" y="1081"/>
                  </a:cxn>
                  <a:cxn ang="0">
                    <a:pos x="110" y="1079"/>
                  </a:cxn>
                  <a:cxn ang="0">
                    <a:pos x="98" y="1079"/>
                  </a:cxn>
                  <a:cxn ang="0">
                    <a:pos x="91" y="1078"/>
                  </a:cxn>
                  <a:cxn ang="0">
                    <a:pos x="68" y="1075"/>
                  </a:cxn>
                </a:cxnLst>
                <a:rect l="0" t="0" r="r" b="b"/>
                <a:pathLst>
                  <a:path w="940" h="1081">
                    <a:moveTo>
                      <a:pt x="68" y="1075"/>
                    </a:moveTo>
                    <a:lnTo>
                      <a:pt x="37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940" y="0"/>
                    </a:lnTo>
                    <a:lnTo>
                      <a:pt x="940" y="1081"/>
                    </a:lnTo>
                    <a:lnTo>
                      <a:pt x="913" y="1079"/>
                    </a:lnTo>
                    <a:lnTo>
                      <a:pt x="901" y="1079"/>
                    </a:lnTo>
                    <a:lnTo>
                      <a:pt x="894" y="1078"/>
                    </a:lnTo>
                    <a:lnTo>
                      <a:pt x="871" y="1075"/>
                    </a:lnTo>
                    <a:lnTo>
                      <a:pt x="847" y="1078"/>
                    </a:lnTo>
                    <a:lnTo>
                      <a:pt x="828" y="1079"/>
                    </a:lnTo>
                    <a:lnTo>
                      <a:pt x="803" y="1081"/>
                    </a:lnTo>
                    <a:lnTo>
                      <a:pt x="803" y="80"/>
                    </a:lnTo>
                    <a:lnTo>
                      <a:pt x="787" y="80"/>
                    </a:lnTo>
                    <a:lnTo>
                      <a:pt x="771" y="80"/>
                    </a:lnTo>
                    <a:lnTo>
                      <a:pt x="752" y="80"/>
                    </a:lnTo>
                    <a:lnTo>
                      <a:pt x="732" y="80"/>
                    </a:lnTo>
                    <a:lnTo>
                      <a:pt x="710" y="79"/>
                    </a:lnTo>
                    <a:lnTo>
                      <a:pt x="687" y="79"/>
                    </a:lnTo>
                    <a:lnTo>
                      <a:pt x="662" y="79"/>
                    </a:lnTo>
                    <a:lnTo>
                      <a:pt x="635" y="78"/>
                    </a:lnTo>
                    <a:lnTo>
                      <a:pt x="609" y="78"/>
                    </a:lnTo>
                    <a:lnTo>
                      <a:pt x="583" y="77"/>
                    </a:lnTo>
                    <a:lnTo>
                      <a:pt x="560" y="77"/>
                    </a:lnTo>
                    <a:lnTo>
                      <a:pt x="539" y="76"/>
                    </a:lnTo>
                    <a:lnTo>
                      <a:pt x="520" y="76"/>
                    </a:lnTo>
                    <a:lnTo>
                      <a:pt x="502" y="76"/>
                    </a:lnTo>
                    <a:lnTo>
                      <a:pt x="486" y="76"/>
                    </a:lnTo>
                    <a:lnTo>
                      <a:pt x="471" y="76"/>
                    </a:lnTo>
                    <a:lnTo>
                      <a:pt x="457" y="76"/>
                    </a:lnTo>
                    <a:lnTo>
                      <a:pt x="441" y="76"/>
                    </a:lnTo>
                    <a:lnTo>
                      <a:pt x="423" y="76"/>
                    </a:lnTo>
                    <a:lnTo>
                      <a:pt x="403" y="76"/>
                    </a:lnTo>
                    <a:lnTo>
                      <a:pt x="382" y="77"/>
                    </a:lnTo>
                    <a:lnTo>
                      <a:pt x="358" y="77"/>
                    </a:lnTo>
                    <a:lnTo>
                      <a:pt x="333" y="78"/>
                    </a:lnTo>
                    <a:lnTo>
                      <a:pt x="306" y="78"/>
                    </a:lnTo>
                    <a:lnTo>
                      <a:pt x="279" y="79"/>
                    </a:lnTo>
                    <a:lnTo>
                      <a:pt x="255" y="79"/>
                    </a:lnTo>
                    <a:lnTo>
                      <a:pt x="232" y="79"/>
                    </a:lnTo>
                    <a:lnTo>
                      <a:pt x="209" y="80"/>
                    </a:lnTo>
                    <a:lnTo>
                      <a:pt x="189" y="80"/>
                    </a:lnTo>
                    <a:lnTo>
                      <a:pt x="170" y="80"/>
                    </a:lnTo>
                    <a:lnTo>
                      <a:pt x="153" y="80"/>
                    </a:lnTo>
                    <a:lnTo>
                      <a:pt x="138" y="80"/>
                    </a:lnTo>
                    <a:lnTo>
                      <a:pt x="138" y="1081"/>
                    </a:lnTo>
                    <a:lnTo>
                      <a:pt x="110" y="1079"/>
                    </a:lnTo>
                    <a:lnTo>
                      <a:pt x="98" y="1079"/>
                    </a:lnTo>
                    <a:lnTo>
                      <a:pt x="91" y="1078"/>
                    </a:lnTo>
                    <a:lnTo>
                      <a:pt x="68" y="10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22" name="Группа 67"/>
            <p:cNvGrpSpPr>
              <a:grpSpLocks/>
            </p:cNvGrpSpPr>
            <p:nvPr userDrawn="1"/>
          </p:nvGrpSpPr>
          <p:grpSpPr bwMode="auto">
            <a:xfrm>
              <a:off x="7366180" y="119641"/>
              <a:ext cx="523076" cy="623058"/>
              <a:chOff x="7263631" y="290557"/>
              <a:chExt cx="523076" cy="623058"/>
            </a:xfrm>
          </p:grpSpPr>
          <p:sp>
            <p:nvSpPr>
              <p:cNvPr id="23" name="Freeform 48"/>
              <p:cNvSpPr>
                <a:spLocks/>
              </p:cNvSpPr>
              <p:nvPr userDrawn="1"/>
            </p:nvSpPr>
            <p:spPr bwMode="auto">
              <a:xfrm>
                <a:off x="7263631" y="290557"/>
                <a:ext cx="522282" cy="288541"/>
              </a:xfrm>
              <a:custGeom>
                <a:avLst/>
                <a:gdLst/>
                <a:ahLst/>
                <a:cxnLst>
                  <a:cxn ang="0">
                    <a:pos x="3548" y="3310"/>
                  </a:cxn>
                  <a:cxn ang="0">
                    <a:pos x="5362" y="2567"/>
                  </a:cxn>
                  <a:cxn ang="0">
                    <a:pos x="7273" y="1825"/>
                  </a:cxn>
                  <a:cxn ang="0">
                    <a:pos x="7275" y="1651"/>
                  </a:cxn>
                  <a:cxn ang="0">
                    <a:pos x="7276" y="1487"/>
                  </a:cxn>
                  <a:cxn ang="0">
                    <a:pos x="7277" y="1329"/>
                  </a:cxn>
                  <a:cxn ang="0">
                    <a:pos x="7278" y="1174"/>
                  </a:cxn>
                  <a:cxn ang="0">
                    <a:pos x="7279" y="1016"/>
                  </a:cxn>
                  <a:cxn ang="0">
                    <a:pos x="7280" y="853"/>
                  </a:cxn>
                  <a:cxn ang="0">
                    <a:pos x="7282" y="680"/>
                  </a:cxn>
                  <a:cxn ang="0">
                    <a:pos x="7283" y="495"/>
                  </a:cxn>
                  <a:cxn ang="0">
                    <a:pos x="7281" y="205"/>
                  </a:cxn>
                  <a:cxn ang="0">
                    <a:pos x="7273" y="176"/>
                  </a:cxn>
                  <a:cxn ang="0">
                    <a:pos x="7264" y="150"/>
                  </a:cxn>
                  <a:cxn ang="0">
                    <a:pos x="7251" y="127"/>
                  </a:cxn>
                  <a:cxn ang="0">
                    <a:pos x="7236" y="106"/>
                  </a:cxn>
                  <a:cxn ang="0">
                    <a:pos x="7219" y="88"/>
                  </a:cxn>
                  <a:cxn ang="0">
                    <a:pos x="7200" y="72"/>
                  </a:cxn>
                  <a:cxn ang="0">
                    <a:pos x="7179" y="58"/>
                  </a:cxn>
                  <a:cxn ang="0">
                    <a:pos x="7143" y="40"/>
                  </a:cxn>
                  <a:cxn ang="0">
                    <a:pos x="7090" y="23"/>
                  </a:cxn>
                  <a:cxn ang="0">
                    <a:pos x="7033" y="12"/>
                  </a:cxn>
                  <a:cxn ang="0">
                    <a:pos x="6972" y="3"/>
                  </a:cxn>
                  <a:cxn ang="0">
                    <a:pos x="6474" y="0"/>
                  </a:cxn>
                  <a:cxn ang="0">
                    <a:pos x="6234" y="2"/>
                  </a:cxn>
                  <a:cxn ang="0">
                    <a:pos x="5948" y="3"/>
                  </a:cxn>
                  <a:cxn ang="0">
                    <a:pos x="5622" y="4"/>
                  </a:cxn>
                  <a:cxn ang="0">
                    <a:pos x="5264" y="5"/>
                  </a:cxn>
                  <a:cxn ang="0">
                    <a:pos x="4880" y="5"/>
                  </a:cxn>
                  <a:cxn ang="0">
                    <a:pos x="4478" y="6"/>
                  </a:cxn>
                  <a:cxn ang="0">
                    <a:pos x="4063" y="6"/>
                  </a:cxn>
                  <a:cxn ang="0">
                    <a:pos x="3643" y="6"/>
                  </a:cxn>
                  <a:cxn ang="0">
                    <a:pos x="3430" y="6"/>
                  </a:cxn>
                  <a:cxn ang="0">
                    <a:pos x="3012" y="6"/>
                  </a:cxn>
                  <a:cxn ang="0">
                    <a:pos x="2602" y="6"/>
                  </a:cxn>
                  <a:cxn ang="0">
                    <a:pos x="2208" y="5"/>
                  </a:cxn>
                  <a:cxn ang="0">
                    <a:pos x="1836" y="4"/>
                  </a:cxn>
                  <a:cxn ang="0">
                    <a:pos x="1493" y="3"/>
                  </a:cxn>
                  <a:cxn ang="0">
                    <a:pos x="1186" y="2"/>
                  </a:cxn>
                  <a:cxn ang="0">
                    <a:pos x="923" y="1"/>
                  </a:cxn>
                  <a:cxn ang="0">
                    <a:pos x="343" y="0"/>
                  </a:cxn>
                  <a:cxn ang="0">
                    <a:pos x="281" y="6"/>
                  </a:cxn>
                  <a:cxn ang="0">
                    <a:pos x="220" y="17"/>
                  </a:cxn>
                  <a:cxn ang="0">
                    <a:pos x="165" y="31"/>
                  </a:cxn>
                  <a:cxn ang="0">
                    <a:pos x="115" y="52"/>
                  </a:cxn>
                  <a:cxn ang="0">
                    <a:pos x="93" y="65"/>
                  </a:cxn>
                  <a:cxn ang="0">
                    <a:pos x="72" y="80"/>
                  </a:cxn>
                  <a:cxn ang="0">
                    <a:pos x="54" y="97"/>
                  </a:cxn>
                  <a:cxn ang="0">
                    <a:pos x="38" y="116"/>
                  </a:cxn>
                  <a:cxn ang="0">
                    <a:pos x="24" y="138"/>
                  </a:cxn>
                  <a:cxn ang="0">
                    <a:pos x="14" y="162"/>
                  </a:cxn>
                  <a:cxn ang="0">
                    <a:pos x="5" y="190"/>
                  </a:cxn>
                  <a:cxn ang="0">
                    <a:pos x="0" y="221"/>
                  </a:cxn>
                  <a:cxn ang="0">
                    <a:pos x="2" y="737"/>
                  </a:cxn>
                  <a:cxn ang="0">
                    <a:pos x="5" y="1203"/>
                  </a:cxn>
                  <a:cxn ang="0">
                    <a:pos x="8" y="1648"/>
                  </a:cxn>
                  <a:cxn ang="0">
                    <a:pos x="10" y="2079"/>
                  </a:cxn>
                  <a:cxn ang="0">
                    <a:pos x="12" y="2504"/>
                  </a:cxn>
                  <a:cxn ang="0">
                    <a:pos x="12" y="2926"/>
                  </a:cxn>
                  <a:cxn ang="0">
                    <a:pos x="13" y="3352"/>
                  </a:cxn>
                  <a:cxn ang="0">
                    <a:pos x="12" y="3788"/>
                  </a:cxn>
                  <a:cxn ang="0">
                    <a:pos x="1718" y="4012"/>
                  </a:cxn>
                </a:cxnLst>
                <a:rect l="0" t="0" r="r" b="b"/>
                <a:pathLst>
                  <a:path w="7283" h="4012">
                    <a:moveTo>
                      <a:pt x="1718" y="3310"/>
                    </a:moveTo>
                    <a:lnTo>
                      <a:pt x="3548" y="3310"/>
                    </a:lnTo>
                    <a:lnTo>
                      <a:pt x="3548" y="2567"/>
                    </a:lnTo>
                    <a:lnTo>
                      <a:pt x="5362" y="2567"/>
                    </a:lnTo>
                    <a:lnTo>
                      <a:pt x="5362" y="1825"/>
                    </a:lnTo>
                    <a:lnTo>
                      <a:pt x="7273" y="1825"/>
                    </a:lnTo>
                    <a:lnTo>
                      <a:pt x="7273" y="1737"/>
                    </a:lnTo>
                    <a:lnTo>
                      <a:pt x="7275" y="1651"/>
                    </a:lnTo>
                    <a:lnTo>
                      <a:pt x="7275" y="1568"/>
                    </a:lnTo>
                    <a:lnTo>
                      <a:pt x="7276" y="1487"/>
                    </a:lnTo>
                    <a:lnTo>
                      <a:pt x="7276" y="1407"/>
                    </a:lnTo>
                    <a:lnTo>
                      <a:pt x="7277" y="1329"/>
                    </a:lnTo>
                    <a:lnTo>
                      <a:pt x="7277" y="1251"/>
                    </a:lnTo>
                    <a:lnTo>
                      <a:pt x="7278" y="1174"/>
                    </a:lnTo>
                    <a:lnTo>
                      <a:pt x="7278" y="1095"/>
                    </a:lnTo>
                    <a:lnTo>
                      <a:pt x="7279" y="1016"/>
                    </a:lnTo>
                    <a:lnTo>
                      <a:pt x="7280" y="935"/>
                    </a:lnTo>
                    <a:lnTo>
                      <a:pt x="7280" y="853"/>
                    </a:lnTo>
                    <a:lnTo>
                      <a:pt x="7281" y="768"/>
                    </a:lnTo>
                    <a:lnTo>
                      <a:pt x="7282" y="680"/>
                    </a:lnTo>
                    <a:lnTo>
                      <a:pt x="7282" y="590"/>
                    </a:lnTo>
                    <a:lnTo>
                      <a:pt x="7283" y="495"/>
                    </a:lnTo>
                    <a:lnTo>
                      <a:pt x="7283" y="221"/>
                    </a:lnTo>
                    <a:lnTo>
                      <a:pt x="7281" y="205"/>
                    </a:lnTo>
                    <a:lnTo>
                      <a:pt x="7278" y="190"/>
                    </a:lnTo>
                    <a:lnTo>
                      <a:pt x="7273" y="176"/>
                    </a:lnTo>
                    <a:lnTo>
                      <a:pt x="7269" y="162"/>
                    </a:lnTo>
                    <a:lnTo>
                      <a:pt x="7264" y="150"/>
                    </a:lnTo>
                    <a:lnTo>
                      <a:pt x="7259" y="138"/>
                    </a:lnTo>
                    <a:lnTo>
                      <a:pt x="7251" y="127"/>
                    </a:lnTo>
                    <a:lnTo>
                      <a:pt x="7245" y="116"/>
                    </a:lnTo>
                    <a:lnTo>
                      <a:pt x="7236" y="106"/>
                    </a:lnTo>
                    <a:lnTo>
                      <a:pt x="7229" y="97"/>
                    </a:lnTo>
                    <a:lnTo>
                      <a:pt x="7219" y="88"/>
                    </a:lnTo>
                    <a:lnTo>
                      <a:pt x="7210" y="80"/>
                    </a:lnTo>
                    <a:lnTo>
                      <a:pt x="7200" y="72"/>
                    </a:lnTo>
                    <a:lnTo>
                      <a:pt x="7190" y="65"/>
                    </a:lnTo>
                    <a:lnTo>
                      <a:pt x="7179" y="58"/>
                    </a:lnTo>
                    <a:lnTo>
                      <a:pt x="7168" y="52"/>
                    </a:lnTo>
                    <a:lnTo>
                      <a:pt x="7143" y="40"/>
                    </a:lnTo>
                    <a:lnTo>
                      <a:pt x="7118" y="31"/>
                    </a:lnTo>
                    <a:lnTo>
                      <a:pt x="7090" y="23"/>
                    </a:lnTo>
                    <a:lnTo>
                      <a:pt x="7062" y="17"/>
                    </a:lnTo>
                    <a:lnTo>
                      <a:pt x="7033" y="12"/>
                    </a:lnTo>
                    <a:lnTo>
                      <a:pt x="7002" y="6"/>
                    </a:lnTo>
                    <a:lnTo>
                      <a:pt x="6972" y="3"/>
                    </a:lnTo>
                    <a:lnTo>
                      <a:pt x="6940" y="0"/>
                    </a:lnTo>
                    <a:lnTo>
                      <a:pt x="6474" y="0"/>
                    </a:lnTo>
                    <a:lnTo>
                      <a:pt x="6360" y="1"/>
                    </a:lnTo>
                    <a:lnTo>
                      <a:pt x="6234" y="2"/>
                    </a:lnTo>
                    <a:lnTo>
                      <a:pt x="6097" y="2"/>
                    </a:lnTo>
                    <a:lnTo>
                      <a:pt x="5948" y="3"/>
                    </a:lnTo>
                    <a:lnTo>
                      <a:pt x="5789" y="3"/>
                    </a:lnTo>
                    <a:lnTo>
                      <a:pt x="5622" y="4"/>
                    </a:lnTo>
                    <a:lnTo>
                      <a:pt x="5447" y="4"/>
                    </a:lnTo>
                    <a:lnTo>
                      <a:pt x="5264" y="5"/>
                    </a:lnTo>
                    <a:lnTo>
                      <a:pt x="5075" y="5"/>
                    </a:lnTo>
                    <a:lnTo>
                      <a:pt x="4880" y="5"/>
                    </a:lnTo>
                    <a:lnTo>
                      <a:pt x="4681" y="6"/>
                    </a:lnTo>
                    <a:lnTo>
                      <a:pt x="4478" y="6"/>
                    </a:lnTo>
                    <a:lnTo>
                      <a:pt x="4271" y="6"/>
                    </a:lnTo>
                    <a:lnTo>
                      <a:pt x="4063" y="6"/>
                    </a:lnTo>
                    <a:lnTo>
                      <a:pt x="3853" y="6"/>
                    </a:lnTo>
                    <a:lnTo>
                      <a:pt x="3643" y="6"/>
                    </a:lnTo>
                    <a:lnTo>
                      <a:pt x="3640" y="6"/>
                    </a:lnTo>
                    <a:lnTo>
                      <a:pt x="3430" y="6"/>
                    </a:lnTo>
                    <a:lnTo>
                      <a:pt x="3220" y="6"/>
                    </a:lnTo>
                    <a:lnTo>
                      <a:pt x="3012" y="6"/>
                    </a:lnTo>
                    <a:lnTo>
                      <a:pt x="2805" y="6"/>
                    </a:lnTo>
                    <a:lnTo>
                      <a:pt x="2602" y="6"/>
                    </a:lnTo>
                    <a:lnTo>
                      <a:pt x="2403" y="5"/>
                    </a:lnTo>
                    <a:lnTo>
                      <a:pt x="2208" y="5"/>
                    </a:lnTo>
                    <a:lnTo>
                      <a:pt x="2019" y="5"/>
                    </a:lnTo>
                    <a:lnTo>
                      <a:pt x="1836" y="4"/>
                    </a:lnTo>
                    <a:lnTo>
                      <a:pt x="1660" y="4"/>
                    </a:lnTo>
                    <a:lnTo>
                      <a:pt x="1493" y="3"/>
                    </a:lnTo>
                    <a:lnTo>
                      <a:pt x="1335" y="3"/>
                    </a:lnTo>
                    <a:lnTo>
                      <a:pt x="1186" y="2"/>
                    </a:lnTo>
                    <a:lnTo>
                      <a:pt x="1049" y="2"/>
                    </a:lnTo>
                    <a:lnTo>
                      <a:pt x="923" y="1"/>
                    </a:lnTo>
                    <a:lnTo>
                      <a:pt x="808" y="0"/>
                    </a:lnTo>
                    <a:lnTo>
                      <a:pt x="343" y="0"/>
                    </a:lnTo>
                    <a:lnTo>
                      <a:pt x="311" y="3"/>
                    </a:lnTo>
                    <a:lnTo>
                      <a:pt x="281" y="6"/>
                    </a:lnTo>
                    <a:lnTo>
                      <a:pt x="250" y="12"/>
                    </a:lnTo>
                    <a:lnTo>
                      <a:pt x="220" y="17"/>
                    </a:lnTo>
                    <a:lnTo>
                      <a:pt x="193" y="23"/>
                    </a:lnTo>
                    <a:lnTo>
                      <a:pt x="165" y="31"/>
                    </a:lnTo>
                    <a:lnTo>
                      <a:pt x="140" y="40"/>
                    </a:lnTo>
                    <a:lnTo>
                      <a:pt x="115" y="52"/>
                    </a:lnTo>
                    <a:lnTo>
                      <a:pt x="104" y="58"/>
                    </a:lnTo>
                    <a:lnTo>
                      <a:pt x="93" y="65"/>
                    </a:lnTo>
                    <a:lnTo>
                      <a:pt x="83" y="72"/>
                    </a:lnTo>
                    <a:lnTo>
                      <a:pt x="72" y="80"/>
                    </a:lnTo>
                    <a:lnTo>
                      <a:pt x="64" y="88"/>
                    </a:lnTo>
                    <a:lnTo>
                      <a:pt x="54" y="97"/>
                    </a:lnTo>
                    <a:lnTo>
                      <a:pt x="46" y="106"/>
                    </a:lnTo>
                    <a:lnTo>
                      <a:pt x="38" y="116"/>
                    </a:lnTo>
                    <a:lnTo>
                      <a:pt x="31" y="127"/>
                    </a:lnTo>
                    <a:lnTo>
                      <a:pt x="24" y="138"/>
                    </a:lnTo>
                    <a:lnTo>
                      <a:pt x="19" y="150"/>
                    </a:lnTo>
                    <a:lnTo>
                      <a:pt x="14" y="162"/>
                    </a:lnTo>
                    <a:lnTo>
                      <a:pt x="10" y="176"/>
                    </a:lnTo>
                    <a:lnTo>
                      <a:pt x="5" y="190"/>
                    </a:lnTo>
                    <a:lnTo>
                      <a:pt x="2" y="205"/>
                    </a:lnTo>
                    <a:lnTo>
                      <a:pt x="0" y="221"/>
                    </a:lnTo>
                    <a:lnTo>
                      <a:pt x="0" y="495"/>
                    </a:lnTo>
                    <a:lnTo>
                      <a:pt x="2" y="737"/>
                    </a:lnTo>
                    <a:lnTo>
                      <a:pt x="4" y="972"/>
                    </a:lnTo>
                    <a:lnTo>
                      <a:pt x="5" y="1203"/>
                    </a:lnTo>
                    <a:lnTo>
                      <a:pt x="6" y="1428"/>
                    </a:lnTo>
                    <a:lnTo>
                      <a:pt x="8" y="1648"/>
                    </a:lnTo>
                    <a:lnTo>
                      <a:pt x="10" y="1865"/>
                    </a:lnTo>
                    <a:lnTo>
                      <a:pt x="10" y="2079"/>
                    </a:lnTo>
                    <a:lnTo>
                      <a:pt x="11" y="2293"/>
                    </a:lnTo>
                    <a:lnTo>
                      <a:pt x="12" y="2504"/>
                    </a:lnTo>
                    <a:lnTo>
                      <a:pt x="12" y="2715"/>
                    </a:lnTo>
                    <a:lnTo>
                      <a:pt x="12" y="2926"/>
                    </a:lnTo>
                    <a:lnTo>
                      <a:pt x="13" y="3139"/>
                    </a:lnTo>
                    <a:lnTo>
                      <a:pt x="13" y="3352"/>
                    </a:lnTo>
                    <a:lnTo>
                      <a:pt x="12" y="3569"/>
                    </a:lnTo>
                    <a:lnTo>
                      <a:pt x="12" y="3788"/>
                    </a:lnTo>
                    <a:lnTo>
                      <a:pt x="12" y="4012"/>
                    </a:lnTo>
                    <a:lnTo>
                      <a:pt x="1718" y="4012"/>
                    </a:lnTo>
                    <a:lnTo>
                      <a:pt x="1718" y="33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49"/>
              <p:cNvSpPr>
                <a:spLocks/>
              </p:cNvSpPr>
              <p:nvPr userDrawn="1"/>
            </p:nvSpPr>
            <p:spPr bwMode="auto">
              <a:xfrm>
                <a:off x="7263631" y="477633"/>
                <a:ext cx="522282" cy="435982"/>
              </a:xfrm>
              <a:custGeom>
                <a:avLst/>
                <a:gdLst/>
                <a:ahLst/>
                <a:cxnLst>
                  <a:cxn ang="0">
                    <a:pos x="3661" y="742"/>
                  </a:cxn>
                  <a:cxn ang="0">
                    <a:pos x="1833" y="2188"/>
                  </a:cxn>
                  <a:cxn ang="0">
                    <a:pos x="5" y="2315"/>
                  </a:cxn>
                  <a:cxn ang="0">
                    <a:pos x="4" y="2517"/>
                  </a:cxn>
                  <a:cxn ang="0">
                    <a:pos x="3" y="2727"/>
                  </a:cxn>
                  <a:cxn ang="0">
                    <a:pos x="2" y="2937"/>
                  </a:cxn>
                  <a:cxn ang="0">
                    <a:pos x="1" y="3144"/>
                  </a:cxn>
                  <a:cxn ang="0">
                    <a:pos x="0" y="3321"/>
                  </a:cxn>
                  <a:cxn ang="0">
                    <a:pos x="4" y="3457"/>
                  </a:cxn>
                  <a:cxn ang="0">
                    <a:pos x="18" y="3597"/>
                  </a:cxn>
                  <a:cxn ang="0">
                    <a:pos x="47" y="3741"/>
                  </a:cxn>
                  <a:cxn ang="0">
                    <a:pos x="97" y="3887"/>
                  </a:cxn>
                  <a:cxn ang="0">
                    <a:pos x="172" y="4038"/>
                  </a:cxn>
                  <a:cxn ang="0">
                    <a:pos x="279" y="4193"/>
                  </a:cxn>
                  <a:cxn ang="0">
                    <a:pos x="423" y="4352"/>
                  </a:cxn>
                  <a:cxn ang="0">
                    <a:pos x="610" y="4515"/>
                  </a:cxn>
                  <a:cxn ang="0">
                    <a:pos x="845" y="4682"/>
                  </a:cxn>
                  <a:cxn ang="0">
                    <a:pos x="1134" y="4854"/>
                  </a:cxn>
                  <a:cxn ang="0">
                    <a:pos x="1530" y="5058"/>
                  </a:cxn>
                  <a:cxn ang="0">
                    <a:pos x="2083" y="5328"/>
                  </a:cxn>
                  <a:cxn ang="0">
                    <a:pos x="2681" y="5615"/>
                  </a:cxn>
                  <a:cxn ang="0">
                    <a:pos x="3212" y="5866"/>
                  </a:cxn>
                  <a:cxn ang="0">
                    <a:pos x="3562" y="6030"/>
                  </a:cxn>
                  <a:cxn ang="0">
                    <a:pos x="3639" y="6066"/>
                  </a:cxn>
                  <a:cxn ang="0">
                    <a:pos x="3641" y="6066"/>
                  </a:cxn>
                  <a:cxn ang="0">
                    <a:pos x="3806" y="5989"/>
                  </a:cxn>
                  <a:cxn ang="0">
                    <a:pos x="4229" y="5789"/>
                  </a:cxn>
                  <a:cxn ang="0">
                    <a:pos x="4795" y="5521"/>
                  </a:cxn>
                  <a:cxn ang="0">
                    <a:pos x="5391" y="5234"/>
                  </a:cxn>
                  <a:cxn ang="0">
                    <a:pos x="5904" y="4980"/>
                  </a:cxn>
                  <a:cxn ang="0">
                    <a:pos x="6248" y="4797"/>
                  </a:cxn>
                  <a:cxn ang="0">
                    <a:pos x="6518" y="4626"/>
                  </a:cxn>
                  <a:cxn ang="0">
                    <a:pos x="6737" y="4460"/>
                  </a:cxn>
                  <a:cxn ang="0">
                    <a:pos x="6908" y="4299"/>
                  </a:cxn>
                  <a:cxn ang="0">
                    <a:pos x="7039" y="4141"/>
                  </a:cxn>
                  <a:cxn ang="0">
                    <a:pos x="7136" y="3988"/>
                  </a:cxn>
                  <a:cxn ang="0">
                    <a:pos x="7203" y="3838"/>
                  </a:cxn>
                  <a:cxn ang="0">
                    <a:pos x="7244" y="3692"/>
                  </a:cxn>
                  <a:cxn ang="0">
                    <a:pos x="7267" y="3549"/>
                  </a:cxn>
                  <a:cxn ang="0">
                    <a:pos x="7277" y="3411"/>
                  </a:cxn>
                  <a:cxn ang="0">
                    <a:pos x="7279" y="3277"/>
                  </a:cxn>
                  <a:cxn ang="0">
                    <a:pos x="7275" y="2644"/>
                  </a:cxn>
                  <a:cxn ang="0">
                    <a:pos x="7271" y="2019"/>
                  </a:cxn>
                  <a:cxn ang="0">
                    <a:pos x="7269" y="1402"/>
                  </a:cxn>
                  <a:cxn ang="0">
                    <a:pos x="7268" y="795"/>
                  </a:cxn>
                  <a:cxn ang="0">
                    <a:pos x="7269" y="197"/>
                  </a:cxn>
                </a:cxnLst>
                <a:rect l="0" t="0" r="r" b="b"/>
                <a:pathLst>
                  <a:path w="7279" h="6066">
                    <a:moveTo>
                      <a:pt x="5491" y="0"/>
                    </a:moveTo>
                    <a:lnTo>
                      <a:pt x="5491" y="742"/>
                    </a:lnTo>
                    <a:lnTo>
                      <a:pt x="3661" y="742"/>
                    </a:lnTo>
                    <a:lnTo>
                      <a:pt x="3661" y="1485"/>
                    </a:lnTo>
                    <a:lnTo>
                      <a:pt x="1833" y="1485"/>
                    </a:lnTo>
                    <a:lnTo>
                      <a:pt x="1833" y="2188"/>
                    </a:lnTo>
                    <a:lnTo>
                      <a:pt x="5" y="2188"/>
                    </a:lnTo>
                    <a:lnTo>
                      <a:pt x="5" y="2250"/>
                    </a:lnTo>
                    <a:lnTo>
                      <a:pt x="5" y="2315"/>
                    </a:lnTo>
                    <a:lnTo>
                      <a:pt x="5" y="2381"/>
                    </a:lnTo>
                    <a:lnTo>
                      <a:pt x="4" y="2449"/>
                    </a:lnTo>
                    <a:lnTo>
                      <a:pt x="4" y="2517"/>
                    </a:lnTo>
                    <a:lnTo>
                      <a:pt x="4" y="2586"/>
                    </a:lnTo>
                    <a:lnTo>
                      <a:pt x="3" y="2656"/>
                    </a:lnTo>
                    <a:lnTo>
                      <a:pt x="3" y="2727"/>
                    </a:lnTo>
                    <a:lnTo>
                      <a:pt x="3" y="2797"/>
                    </a:lnTo>
                    <a:lnTo>
                      <a:pt x="2" y="2867"/>
                    </a:lnTo>
                    <a:lnTo>
                      <a:pt x="2" y="2937"/>
                    </a:lnTo>
                    <a:lnTo>
                      <a:pt x="2" y="3007"/>
                    </a:lnTo>
                    <a:lnTo>
                      <a:pt x="1" y="3076"/>
                    </a:lnTo>
                    <a:lnTo>
                      <a:pt x="1" y="3144"/>
                    </a:lnTo>
                    <a:lnTo>
                      <a:pt x="1" y="3211"/>
                    </a:lnTo>
                    <a:lnTo>
                      <a:pt x="0" y="3277"/>
                    </a:lnTo>
                    <a:lnTo>
                      <a:pt x="0" y="3321"/>
                    </a:lnTo>
                    <a:lnTo>
                      <a:pt x="1" y="3366"/>
                    </a:lnTo>
                    <a:lnTo>
                      <a:pt x="2" y="3411"/>
                    </a:lnTo>
                    <a:lnTo>
                      <a:pt x="4" y="3457"/>
                    </a:lnTo>
                    <a:lnTo>
                      <a:pt x="8" y="3504"/>
                    </a:lnTo>
                    <a:lnTo>
                      <a:pt x="12" y="3549"/>
                    </a:lnTo>
                    <a:lnTo>
                      <a:pt x="18" y="3597"/>
                    </a:lnTo>
                    <a:lnTo>
                      <a:pt x="26" y="3644"/>
                    </a:lnTo>
                    <a:lnTo>
                      <a:pt x="35" y="3692"/>
                    </a:lnTo>
                    <a:lnTo>
                      <a:pt x="47" y="3741"/>
                    </a:lnTo>
                    <a:lnTo>
                      <a:pt x="60" y="3788"/>
                    </a:lnTo>
                    <a:lnTo>
                      <a:pt x="77" y="3838"/>
                    </a:lnTo>
                    <a:lnTo>
                      <a:pt x="97" y="3887"/>
                    </a:lnTo>
                    <a:lnTo>
                      <a:pt x="118" y="3937"/>
                    </a:lnTo>
                    <a:lnTo>
                      <a:pt x="143" y="3988"/>
                    </a:lnTo>
                    <a:lnTo>
                      <a:pt x="172" y="4038"/>
                    </a:lnTo>
                    <a:lnTo>
                      <a:pt x="204" y="4090"/>
                    </a:lnTo>
                    <a:lnTo>
                      <a:pt x="240" y="4141"/>
                    </a:lnTo>
                    <a:lnTo>
                      <a:pt x="279" y="4193"/>
                    </a:lnTo>
                    <a:lnTo>
                      <a:pt x="322" y="4246"/>
                    </a:lnTo>
                    <a:lnTo>
                      <a:pt x="371" y="4299"/>
                    </a:lnTo>
                    <a:lnTo>
                      <a:pt x="423" y="4352"/>
                    </a:lnTo>
                    <a:lnTo>
                      <a:pt x="480" y="4406"/>
                    </a:lnTo>
                    <a:lnTo>
                      <a:pt x="542" y="4460"/>
                    </a:lnTo>
                    <a:lnTo>
                      <a:pt x="610" y="4515"/>
                    </a:lnTo>
                    <a:lnTo>
                      <a:pt x="682" y="4571"/>
                    </a:lnTo>
                    <a:lnTo>
                      <a:pt x="761" y="4626"/>
                    </a:lnTo>
                    <a:lnTo>
                      <a:pt x="845" y="4682"/>
                    </a:lnTo>
                    <a:lnTo>
                      <a:pt x="934" y="4739"/>
                    </a:lnTo>
                    <a:lnTo>
                      <a:pt x="1031" y="4797"/>
                    </a:lnTo>
                    <a:lnTo>
                      <a:pt x="1134" y="4854"/>
                    </a:lnTo>
                    <a:lnTo>
                      <a:pt x="1243" y="4912"/>
                    </a:lnTo>
                    <a:lnTo>
                      <a:pt x="1375" y="4980"/>
                    </a:lnTo>
                    <a:lnTo>
                      <a:pt x="1530" y="5058"/>
                    </a:lnTo>
                    <a:lnTo>
                      <a:pt x="1702" y="5144"/>
                    </a:lnTo>
                    <a:lnTo>
                      <a:pt x="1888" y="5234"/>
                    </a:lnTo>
                    <a:lnTo>
                      <a:pt x="2083" y="5328"/>
                    </a:lnTo>
                    <a:lnTo>
                      <a:pt x="2283" y="5425"/>
                    </a:lnTo>
                    <a:lnTo>
                      <a:pt x="2483" y="5521"/>
                    </a:lnTo>
                    <a:lnTo>
                      <a:pt x="2681" y="5615"/>
                    </a:lnTo>
                    <a:lnTo>
                      <a:pt x="2871" y="5705"/>
                    </a:lnTo>
                    <a:lnTo>
                      <a:pt x="3050" y="5789"/>
                    </a:lnTo>
                    <a:lnTo>
                      <a:pt x="3212" y="5866"/>
                    </a:lnTo>
                    <a:lnTo>
                      <a:pt x="3354" y="5932"/>
                    </a:lnTo>
                    <a:lnTo>
                      <a:pt x="3472" y="5989"/>
                    </a:lnTo>
                    <a:lnTo>
                      <a:pt x="3562" y="6030"/>
                    </a:lnTo>
                    <a:lnTo>
                      <a:pt x="3618" y="6057"/>
                    </a:lnTo>
                    <a:lnTo>
                      <a:pt x="3638" y="6066"/>
                    </a:lnTo>
                    <a:lnTo>
                      <a:pt x="3639" y="6066"/>
                    </a:lnTo>
                    <a:lnTo>
                      <a:pt x="3639" y="6065"/>
                    </a:lnTo>
                    <a:lnTo>
                      <a:pt x="3640" y="6066"/>
                    </a:lnTo>
                    <a:lnTo>
                      <a:pt x="3641" y="6066"/>
                    </a:lnTo>
                    <a:lnTo>
                      <a:pt x="3660" y="6057"/>
                    </a:lnTo>
                    <a:lnTo>
                      <a:pt x="3717" y="6030"/>
                    </a:lnTo>
                    <a:lnTo>
                      <a:pt x="3806" y="5989"/>
                    </a:lnTo>
                    <a:lnTo>
                      <a:pt x="3925" y="5932"/>
                    </a:lnTo>
                    <a:lnTo>
                      <a:pt x="4067" y="5866"/>
                    </a:lnTo>
                    <a:lnTo>
                      <a:pt x="4229" y="5789"/>
                    </a:lnTo>
                    <a:lnTo>
                      <a:pt x="4407" y="5705"/>
                    </a:lnTo>
                    <a:lnTo>
                      <a:pt x="4598" y="5615"/>
                    </a:lnTo>
                    <a:lnTo>
                      <a:pt x="4795" y="5521"/>
                    </a:lnTo>
                    <a:lnTo>
                      <a:pt x="4996" y="5425"/>
                    </a:lnTo>
                    <a:lnTo>
                      <a:pt x="5196" y="5328"/>
                    </a:lnTo>
                    <a:lnTo>
                      <a:pt x="5391" y="5234"/>
                    </a:lnTo>
                    <a:lnTo>
                      <a:pt x="5577" y="5144"/>
                    </a:lnTo>
                    <a:lnTo>
                      <a:pt x="5749" y="5058"/>
                    </a:lnTo>
                    <a:lnTo>
                      <a:pt x="5904" y="4980"/>
                    </a:lnTo>
                    <a:lnTo>
                      <a:pt x="6036" y="4912"/>
                    </a:lnTo>
                    <a:lnTo>
                      <a:pt x="6145" y="4854"/>
                    </a:lnTo>
                    <a:lnTo>
                      <a:pt x="6248" y="4797"/>
                    </a:lnTo>
                    <a:lnTo>
                      <a:pt x="6345" y="4739"/>
                    </a:lnTo>
                    <a:lnTo>
                      <a:pt x="6435" y="4682"/>
                    </a:lnTo>
                    <a:lnTo>
                      <a:pt x="6518" y="4626"/>
                    </a:lnTo>
                    <a:lnTo>
                      <a:pt x="6597" y="4571"/>
                    </a:lnTo>
                    <a:lnTo>
                      <a:pt x="6669" y="4515"/>
                    </a:lnTo>
                    <a:lnTo>
                      <a:pt x="6737" y="4460"/>
                    </a:lnTo>
                    <a:lnTo>
                      <a:pt x="6799" y="4406"/>
                    </a:lnTo>
                    <a:lnTo>
                      <a:pt x="6856" y="4352"/>
                    </a:lnTo>
                    <a:lnTo>
                      <a:pt x="6908" y="4299"/>
                    </a:lnTo>
                    <a:lnTo>
                      <a:pt x="6957" y="4246"/>
                    </a:lnTo>
                    <a:lnTo>
                      <a:pt x="7000" y="4193"/>
                    </a:lnTo>
                    <a:lnTo>
                      <a:pt x="7039" y="4141"/>
                    </a:lnTo>
                    <a:lnTo>
                      <a:pt x="7075" y="4090"/>
                    </a:lnTo>
                    <a:lnTo>
                      <a:pt x="7107" y="4038"/>
                    </a:lnTo>
                    <a:lnTo>
                      <a:pt x="7136" y="3988"/>
                    </a:lnTo>
                    <a:lnTo>
                      <a:pt x="7161" y="3937"/>
                    </a:lnTo>
                    <a:lnTo>
                      <a:pt x="7182" y="3887"/>
                    </a:lnTo>
                    <a:lnTo>
                      <a:pt x="7203" y="3838"/>
                    </a:lnTo>
                    <a:lnTo>
                      <a:pt x="7219" y="3788"/>
                    </a:lnTo>
                    <a:lnTo>
                      <a:pt x="7232" y="3741"/>
                    </a:lnTo>
                    <a:lnTo>
                      <a:pt x="7244" y="3692"/>
                    </a:lnTo>
                    <a:lnTo>
                      <a:pt x="7253" y="3644"/>
                    </a:lnTo>
                    <a:lnTo>
                      <a:pt x="7261" y="3597"/>
                    </a:lnTo>
                    <a:lnTo>
                      <a:pt x="7267" y="3549"/>
                    </a:lnTo>
                    <a:lnTo>
                      <a:pt x="7271" y="3504"/>
                    </a:lnTo>
                    <a:lnTo>
                      <a:pt x="7275" y="3457"/>
                    </a:lnTo>
                    <a:lnTo>
                      <a:pt x="7277" y="3411"/>
                    </a:lnTo>
                    <a:lnTo>
                      <a:pt x="7278" y="3366"/>
                    </a:lnTo>
                    <a:lnTo>
                      <a:pt x="7279" y="3321"/>
                    </a:lnTo>
                    <a:lnTo>
                      <a:pt x="7279" y="3277"/>
                    </a:lnTo>
                    <a:lnTo>
                      <a:pt x="7278" y="3064"/>
                    </a:lnTo>
                    <a:lnTo>
                      <a:pt x="7276" y="2854"/>
                    </a:lnTo>
                    <a:lnTo>
                      <a:pt x="7275" y="2644"/>
                    </a:lnTo>
                    <a:lnTo>
                      <a:pt x="7274" y="2435"/>
                    </a:lnTo>
                    <a:lnTo>
                      <a:pt x="7273" y="2227"/>
                    </a:lnTo>
                    <a:lnTo>
                      <a:pt x="7271" y="2019"/>
                    </a:lnTo>
                    <a:lnTo>
                      <a:pt x="7270" y="1813"/>
                    </a:lnTo>
                    <a:lnTo>
                      <a:pt x="7270" y="1607"/>
                    </a:lnTo>
                    <a:lnTo>
                      <a:pt x="7269" y="1402"/>
                    </a:lnTo>
                    <a:lnTo>
                      <a:pt x="7269" y="1199"/>
                    </a:lnTo>
                    <a:lnTo>
                      <a:pt x="7269" y="997"/>
                    </a:lnTo>
                    <a:lnTo>
                      <a:pt x="7268" y="795"/>
                    </a:lnTo>
                    <a:lnTo>
                      <a:pt x="7268" y="594"/>
                    </a:lnTo>
                    <a:lnTo>
                      <a:pt x="7268" y="396"/>
                    </a:lnTo>
                    <a:lnTo>
                      <a:pt x="7269" y="197"/>
                    </a:lnTo>
                    <a:lnTo>
                      <a:pt x="7269" y="0"/>
                    </a:lnTo>
                    <a:lnTo>
                      <a:pt x="549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68" name="Прямоугольник 67"/>
          <p:cNvSpPr/>
          <p:nvPr userDrawn="1"/>
        </p:nvSpPr>
        <p:spPr>
          <a:xfrm rot="16200000">
            <a:off x="7808118" y="1097757"/>
            <a:ext cx="169863" cy="171450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9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21CA7A-46EA-4FE4-A462-251C13E394C9}" type="datetimeFigureOut">
              <a:rPr lang="ru-RU"/>
              <a:pPr>
                <a:defRPr/>
              </a:pPr>
              <a:t>01.09.2015</a:t>
            </a:fld>
            <a:endParaRPr lang="ru-RU"/>
          </a:p>
        </p:txBody>
      </p:sp>
      <p:sp>
        <p:nvSpPr>
          <p:cNvPr id="70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" name="Прямоугольник 70"/>
          <p:cNvSpPr/>
          <p:nvPr userDrawn="1"/>
        </p:nvSpPr>
        <p:spPr bwMode="white">
          <a:xfrm>
            <a:off x="0" y="6319838"/>
            <a:ext cx="9144000" cy="319087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" name="Прямоугольник 71"/>
          <p:cNvSpPr/>
          <p:nvPr userDrawn="1"/>
        </p:nvSpPr>
        <p:spPr>
          <a:xfrm>
            <a:off x="0" y="6505575"/>
            <a:ext cx="533400" cy="352425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" name="Прямоугольник 72"/>
          <p:cNvSpPr/>
          <p:nvPr userDrawn="1"/>
        </p:nvSpPr>
        <p:spPr>
          <a:xfrm>
            <a:off x="590550" y="6505575"/>
            <a:ext cx="8553450" cy="352425"/>
          </a:xfrm>
          <a:prstGeom prst="rect">
            <a:avLst/>
          </a:prstGeom>
          <a:solidFill>
            <a:srgbClr val="5C738E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6551613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C267DD-283A-4702-90AC-644DA599F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5" name="Прямоугольник 74"/>
          <p:cNvSpPr/>
          <p:nvPr userDrawn="1"/>
        </p:nvSpPr>
        <p:spPr>
          <a:xfrm rot="16200000">
            <a:off x="230981" y="6201569"/>
            <a:ext cx="71438" cy="533400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6" name="Прямоугольник 75"/>
          <p:cNvSpPr/>
          <p:nvPr userDrawn="1"/>
        </p:nvSpPr>
        <p:spPr>
          <a:xfrm rot="16200000">
            <a:off x="8841581" y="6201569"/>
            <a:ext cx="71438" cy="533400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6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rgbClr val="FF3300"/>
        </a:buClr>
        <a:buSzPct val="100000"/>
        <a:buFont typeface="Wingdings" pitchFamily="2" charset="2"/>
        <a:buChar char="§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2860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6pPr>
      <a:lvl7pPr marL="27432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7pPr>
      <a:lvl8pPr marL="32004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8pPr>
      <a:lvl9pPr marL="36576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2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1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murashova@kipk.ru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://www.nark-rspp.ru/" TargetMode="Externa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93089" y="3809964"/>
            <a:ext cx="8512175" cy="1350445"/>
          </a:xfrm>
          <a:ln>
            <a:noFill/>
          </a:ln>
        </p:spPr>
        <p:txBody>
          <a:bodyPr/>
          <a:lstStyle/>
          <a:p>
            <a:pPr algn="ctr"/>
            <a:r>
              <a:rPr lang="ru-RU" sz="3200" b="1" dirty="0" smtClean="0"/>
              <a:t>Курс </a:t>
            </a:r>
            <a:br>
              <a:rPr lang="ru-RU" sz="3200" b="1" dirty="0" smtClean="0"/>
            </a:br>
            <a:r>
              <a:rPr lang="ru-RU" sz="3200" b="1" dirty="0" smtClean="0"/>
              <a:t>Профессиональный стандарт педагога (воспитателя): </a:t>
            </a:r>
            <a:br>
              <a:rPr lang="ru-RU" sz="3200" b="1" dirty="0" smtClean="0"/>
            </a:br>
            <a:r>
              <a:rPr lang="ru-RU" sz="3200" b="1" dirty="0" smtClean="0"/>
              <a:t>вопросы и подходы к изменениям</a:t>
            </a:r>
            <a:endParaRPr lang="ru-RU" sz="3200" b="1" cap="all" dirty="0">
              <a:ln w="9000" cmpd="sng">
                <a:solidFill>
                  <a:srgbClr val="FF3300"/>
                </a:solidFill>
                <a:prstDash val="solid"/>
              </a:ln>
              <a:solidFill>
                <a:srgbClr val="E95E4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одзаголовок 3"/>
          <p:cNvSpPr txBox="1">
            <a:spLocks/>
          </p:cNvSpPr>
          <p:nvPr/>
        </p:nvSpPr>
        <p:spPr bwMode="auto">
          <a:xfrm>
            <a:off x="366713" y="6059181"/>
            <a:ext cx="170383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None/>
              <a:tabLst/>
              <a:defRPr/>
            </a:pPr>
            <a:endParaRPr kumimoji="0" lang="ru-RU" sz="2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МУРАШОВА МАРИЯ АЛЕКСАНДРОВНА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376283" y="-826477"/>
            <a:ext cx="8568952" cy="5400600"/>
          </a:xfrm>
          <a:prstGeom prst="rect">
            <a:avLst/>
          </a:prstGeom>
        </p:spPr>
        <p:txBody>
          <a:bodyPr/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None/>
              <a:tabLst/>
              <a:defRPr/>
            </a:pPr>
            <a:endParaRPr kumimoji="0" lang="ru-RU" sz="2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None/>
              <a:tabLst/>
              <a:defRPr/>
            </a:pPr>
            <a:endParaRPr kumimoji="0" lang="ru-RU" sz="2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None/>
              <a:tabLst/>
              <a:defRPr/>
            </a:pPr>
            <a:endParaRPr kumimoji="0" lang="ru-RU" sz="2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None/>
              <a:tabLst/>
              <a:defRPr/>
            </a:pPr>
            <a:endParaRPr kumimoji="0" lang="ru-RU" sz="2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ctr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None/>
              <a:tabLst/>
              <a:defRPr/>
            </a:pP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ctr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Официальное введение профессионального стандарта на ВСЕЙ территории РФ - </a:t>
            </a:r>
          </a:p>
          <a:p>
            <a:pPr marL="514350" marR="0" lvl="0" indent="-514350" algn="ctr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B630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 1 января 2017 года.</a:t>
            </a:r>
          </a:p>
        </p:txBody>
      </p:sp>
      <p:pic>
        <p:nvPicPr>
          <p:cNvPr id="5" name="Picture 2" descr="C:\Documents and Settings\murashova\My Documents\Работа ИПК\Курс проф.стандарт\для презентации\app_type_blogger_512px_GRE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030" y="3695328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57" y="81463"/>
            <a:ext cx="6138862" cy="990600"/>
          </a:xfrm>
        </p:spPr>
        <p:txBody>
          <a:bodyPr/>
          <a:lstStyle/>
          <a:p>
            <a:r>
              <a:rPr lang="ru-RU" sz="3200" b="1" dirty="0" smtClean="0"/>
              <a:t>ПРОФЕССИОНАЛЬНЫЙ СТАНДАРТ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315058" y="1583223"/>
            <a:ext cx="8617927" cy="1986451"/>
          </a:xfrm>
          <a:prstGeom prst="rect">
            <a:avLst/>
          </a:prstGeom>
        </p:spPr>
        <p:txBody>
          <a:bodyPr/>
          <a:lstStyle/>
          <a:p>
            <a:pPr marL="319088" marR="0" lvl="0" indent="-3190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ОПИСЫВАЕТ</a:t>
            </a:r>
          </a:p>
          <a:p>
            <a:pPr marL="319088" marR="0" lvl="0" indent="-3190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ДЕЯТЕЛЬНОСТЬ, которая</a:t>
            </a:r>
            <a:r>
              <a:rPr kumimoji="0" lang="ru-RU" sz="3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обеспечивает 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достижение поставленных целей и задач</a:t>
            </a:r>
          </a:p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ru-RU" sz="2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05626" y="4004825"/>
            <a:ext cx="755259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9088" lvl="0" indent="-319088" algn="ctr" eaLnBrk="0" hangingPunct="0">
              <a:buClr>
                <a:srgbClr val="FF3300"/>
              </a:buClr>
              <a:buSzPct val="100000"/>
              <a:defRPr/>
            </a:pPr>
            <a:r>
              <a:rPr lang="ru-RU" sz="3600" b="1" kern="0" dirty="0" smtClean="0">
                <a:solidFill>
                  <a:srgbClr val="C00000"/>
                </a:solidFill>
                <a:latin typeface="+mn-lt"/>
              </a:rPr>
              <a:t>НЕ ОПИСЫВАЕТ </a:t>
            </a:r>
          </a:p>
          <a:p>
            <a:pPr marL="319088" lvl="0" indent="-319088" algn="ctr" eaLnBrk="0" hangingPunct="0">
              <a:buClr>
                <a:srgbClr val="C00000"/>
              </a:buClr>
              <a:buSzPct val="100000"/>
              <a:buFont typeface="Wingdings" pitchFamily="2" charset="2"/>
              <a:buChar char="ü"/>
              <a:defRPr/>
            </a:pPr>
            <a:r>
              <a:rPr lang="ru-RU" sz="3200" kern="0" dirty="0" smtClean="0">
                <a:solidFill>
                  <a:srgbClr val="002060"/>
                </a:solidFill>
              </a:rPr>
              <a:t> </a:t>
            </a:r>
            <a:r>
              <a:rPr lang="ru-RU" sz="3200" kern="0" dirty="0" smtClean="0"/>
              <a:t>требования к человеку (работнику), </a:t>
            </a:r>
          </a:p>
          <a:p>
            <a:pPr marL="319088" lvl="0" indent="-319088" algn="ctr" eaLnBrk="0" hangingPunct="0">
              <a:buClr>
                <a:srgbClr val="C00000"/>
              </a:buClr>
              <a:buSzPct val="100000"/>
              <a:buFont typeface="Wingdings" pitchFamily="2" charset="2"/>
              <a:buChar char="ü"/>
              <a:defRPr/>
            </a:pPr>
            <a:r>
              <a:rPr lang="ru-RU" sz="3200" kern="0" dirty="0" smtClean="0"/>
              <a:t>должностные  обязанности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murashova\Desktop\puzz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0146"/>
            <a:ext cx="4552507" cy="30243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2729" y="3767226"/>
            <a:ext cx="8712968" cy="243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Таким образом</a:t>
            </a: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,  </a:t>
            </a:r>
          </a:p>
          <a:p>
            <a:pPr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+mj-lt"/>
              </a:rPr>
              <a:t>должностные обязанности конкретного педагога «набираются» из трудовых функций и трудовых действий, описанных в ПС;</a:t>
            </a:r>
            <a:endParaRPr lang="en-US" sz="2400" dirty="0" smtClean="0">
              <a:latin typeface="+mj-lt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defRPr/>
            </a:pPr>
            <a:endParaRPr lang="ru-RU" sz="2400" dirty="0" smtClean="0">
              <a:latin typeface="+mj-lt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+mj-lt"/>
              </a:rPr>
              <a:t> коллектив организации в целом должен выполнять «полный набор» ТФ педагогической деятельности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961756" y="1431585"/>
            <a:ext cx="396243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ЗАДАЧА УПРАВЛЕНИЯ </a:t>
            </a:r>
            <a:r>
              <a:rPr lang="ru-RU" sz="2800" dirty="0" smtClean="0">
                <a:latin typeface="+mn-lt"/>
              </a:rPr>
              <a:t>обеспечить выполнение всех ТФ, в т.ч. подобрать и распределить кадры.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ПРИМЕР</a:t>
            </a:r>
            <a:endParaRPr lang="ru-RU" sz="4000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34108" y="1375512"/>
          <a:ext cx="8554915" cy="4691183"/>
        </p:xfrm>
        <a:graphic>
          <a:graphicData uri="http://schemas.openxmlformats.org/drawingml/2006/table">
            <a:tbl>
              <a:tblPr/>
              <a:tblGrid>
                <a:gridCol w="1041903"/>
                <a:gridCol w="1261681"/>
                <a:gridCol w="1235548"/>
                <a:gridCol w="1695411"/>
                <a:gridCol w="1616619"/>
                <a:gridCol w="1703753"/>
              </a:tblGrid>
              <a:tr h="6622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Times New Roman"/>
                          <a:ea typeface="Calibri"/>
                        </a:rPr>
                        <a:t>Трудовые </a:t>
                      </a:r>
                      <a:r>
                        <a:rPr lang="ru-RU" sz="3600" b="1" dirty="0" smtClean="0">
                          <a:latin typeface="Times New Roman"/>
                          <a:ea typeface="Calibri"/>
                        </a:rPr>
                        <a:t>функции</a:t>
                      </a:r>
                      <a:endParaRPr lang="ru-RU" sz="36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21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</a:rPr>
                        <a:t>ФИО</a:t>
                      </a:r>
                      <a:endParaRPr lang="ru-RU" sz="11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Предмет</a:t>
                      </a:r>
                      <a:endParaRPr lang="ru-RU" sz="11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ТФ1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</a:rPr>
                        <a:t>ТФ 2</a:t>
                      </a:r>
                      <a:endParaRPr lang="ru-RU" sz="14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</a:rPr>
                        <a:t>ТФ 3</a:t>
                      </a:r>
                      <a:endParaRPr lang="ru-RU" sz="14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</a:rPr>
                        <a:t>ТФ 4</a:t>
                      </a:r>
                      <a:endParaRPr lang="ru-RU" sz="14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1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Иванов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</a:rPr>
                        <a:t>Русский язык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1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Петров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</a:rPr>
                        <a:t>Биология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1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Сидорова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</a:rPr>
                        <a:t>Химия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1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Calibri"/>
                        </a:rPr>
                        <a:t>Ленкова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</a:rPr>
                        <a:t>Психолог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1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Calibri"/>
                        </a:rPr>
                        <a:t>Замкова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</a:rPr>
                        <a:t>Физ-ра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1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Calibri"/>
                        </a:rPr>
                        <a:t>Крутова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</a:rPr>
                        <a:t>Алгебра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41" name="Picture 1" descr="C:\Documents and Settings\murashova\Desktop\ДЛЯ ПРЕЗЕНТАШЕК\che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8192" y="2705101"/>
            <a:ext cx="304800" cy="304800"/>
          </a:xfrm>
          <a:prstGeom prst="rect">
            <a:avLst/>
          </a:prstGeom>
          <a:noFill/>
        </p:spPr>
      </p:pic>
      <p:pic>
        <p:nvPicPr>
          <p:cNvPr id="8" name="Picture 1" descr="C:\Documents and Settings\murashova\Desktop\ДЛЯ ПРЕЗЕНТАШЕК\che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99" y="4739055"/>
            <a:ext cx="304800" cy="304800"/>
          </a:xfrm>
          <a:prstGeom prst="rect">
            <a:avLst/>
          </a:prstGeom>
          <a:noFill/>
        </p:spPr>
      </p:pic>
      <p:pic>
        <p:nvPicPr>
          <p:cNvPr id="9" name="Picture 1" descr="C:\Documents and Settings\murashova\Desktop\ДЛЯ ПРЕЗЕНТАШЕК\che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8015" y="5251940"/>
            <a:ext cx="304800" cy="304800"/>
          </a:xfrm>
          <a:prstGeom prst="rect">
            <a:avLst/>
          </a:prstGeom>
          <a:noFill/>
        </p:spPr>
      </p:pic>
      <p:pic>
        <p:nvPicPr>
          <p:cNvPr id="10" name="Picture 1" descr="C:\Documents and Settings\murashova\Desktop\ДЛЯ ПРЕЗЕНТАШЕК\che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5776" y="4006363"/>
            <a:ext cx="304800" cy="304800"/>
          </a:xfrm>
          <a:prstGeom prst="rect">
            <a:avLst/>
          </a:prstGeom>
          <a:noFill/>
        </p:spPr>
      </p:pic>
      <p:pic>
        <p:nvPicPr>
          <p:cNvPr id="11" name="Picture 1" descr="C:\Documents and Settings\murashova\Desktop\ДЛЯ ПРЕЗЕНТАШЕК\che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9915" y="3226778"/>
            <a:ext cx="304800" cy="304800"/>
          </a:xfrm>
          <a:prstGeom prst="rect">
            <a:avLst/>
          </a:prstGeom>
          <a:noFill/>
        </p:spPr>
      </p:pic>
      <p:pic>
        <p:nvPicPr>
          <p:cNvPr id="12" name="Picture 1" descr="C:\Documents and Settings\murashova\Desktop\ДЛЯ ПРЕЗЕНТАШЕК\che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4721470"/>
            <a:ext cx="304800" cy="304800"/>
          </a:xfrm>
          <a:prstGeom prst="rect">
            <a:avLst/>
          </a:prstGeom>
          <a:noFill/>
        </p:spPr>
      </p:pic>
      <p:pic>
        <p:nvPicPr>
          <p:cNvPr id="13" name="Picture 1" descr="C:\Documents and Settings\murashova\Desktop\ДЛЯ ПРЕЗЕНТАШЕК\che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9977" y="3191608"/>
            <a:ext cx="304800" cy="304800"/>
          </a:xfrm>
          <a:prstGeom prst="rect">
            <a:avLst/>
          </a:prstGeom>
          <a:noFill/>
        </p:spPr>
      </p:pic>
      <p:pic>
        <p:nvPicPr>
          <p:cNvPr id="14" name="Picture 1" descr="C:\Documents and Settings\murashova\Desktop\ДЛЯ ПРЕЗЕНТАШЕК\che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9108" y="4053254"/>
            <a:ext cx="304800" cy="304800"/>
          </a:xfrm>
          <a:prstGeom prst="rect">
            <a:avLst/>
          </a:prstGeom>
          <a:noFill/>
        </p:spPr>
      </p:pic>
      <p:pic>
        <p:nvPicPr>
          <p:cNvPr id="15" name="Picture 1" descr="C:\Documents and Settings\murashova\Desktop\ДЛЯ ПРЕЗЕНТАШЕК\che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3069" y="4879731"/>
            <a:ext cx="304800" cy="304800"/>
          </a:xfrm>
          <a:prstGeom prst="rect">
            <a:avLst/>
          </a:prstGeom>
          <a:noFill/>
        </p:spPr>
      </p:pic>
      <p:pic>
        <p:nvPicPr>
          <p:cNvPr id="16" name="Picture 1" descr="C:\Documents and Settings\murashova\Desktop\ДЛЯ ПРЕЗЕНТАШЕК\che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1046" y="4739055"/>
            <a:ext cx="304800" cy="304800"/>
          </a:xfrm>
          <a:prstGeom prst="rect">
            <a:avLst/>
          </a:prstGeom>
          <a:noFill/>
        </p:spPr>
      </p:pic>
      <p:pic>
        <p:nvPicPr>
          <p:cNvPr id="17" name="Picture 1" descr="C:\Documents and Settings\murashova\Desktop\ДЛЯ ПРЕЗЕНТАШЕК\che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6893" y="3165231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0" y="0"/>
            <a:ext cx="6588125" cy="109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НОВЫЕ КОМПЕТЕНЦИИ ПС</a:t>
            </a:r>
          </a:p>
        </p:txBody>
      </p:sp>
      <p:sp>
        <p:nvSpPr>
          <p:cNvPr id="4" name="Содержимое 3"/>
          <p:cNvSpPr txBox="1">
            <a:spLocks/>
          </p:cNvSpPr>
          <p:nvPr/>
        </p:nvSpPr>
        <p:spPr>
          <a:xfrm>
            <a:off x="-1" y="1384393"/>
            <a:ext cx="2664069" cy="5069160"/>
          </a:xfrm>
          <a:prstGeom prst="rect">
            <a:avLst/>
          </a:prstGeom>
        </p:spPr>
        <p:txBody>
          <a:bodyPr/>
          <a:lstStyle/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Работа с одаренными учащимися;</a:t>
            </a:r>
          </a:p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Работа в условиях реализации программ инклюзивного образования;</a:t>
            </a:r>
          </a:p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Преподавание русского языка учащимся, для которых он не является родным;</a:t>
            </a:r>
          </a:p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Работа с учащимися, имеющими проблемы в развитии;</a:t>
            </a:r>
          </a:p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Работа с </a:t>
            </a:r>
            <a:r>
              <a:rPr kumimoji="0" lang="ru-R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девиантными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зависимыми, социально запущенными детьми, в том числе с отклонениями в социальном поведении.</a:t>
            </a:r>
          </a:p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4139952" y="3429000"/>
          <a:ext cx="2304256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C:\Documents and Settings\murashova\My Documents\Работа ИПК\Курс проф.стандарт\для презентации\odarennii_rebenok.jpg"/>
          <p:cNvPicPr>
            <a:picLocks noChangeAspect="1" noChangeArrowheads="1"/>
          </p:cNvPicPr>
          <p:nvPr/>
        </p:nvPicPr>
        <p:blipFill>
          <a:blip r:embed="rId8" cstate="print"/>
          <a:srcRect r="27406" b="-415"/>
          <a:stretch>
            <a:fillRect/>
          </a:stretch>
        </p:blipFill>
        <p:spPr bwMode="auto">
          <a:xfrm>
            <a:off x="4644008" y="1358354"/>
            <a:ext cx="2010594" cy="1944216"/>
          </a:xfrm>
          <a:prstGeom prst="ellipse">
            <a:avLst/>
          </a:prstGeom>
          <a:ln w="63500" cap="rnd">
            <a:solidFill>
              <a:schemeClr val="bg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3" descr="C:\Documents and Settings\murashova\My Documents\Работа ИПК\Курс проф.стандарт\для презентации\1368771297_inklyuzivnoe-obrazovaniye.jpg"/>
          <p:cNvPicPr>
            <a:picLocks noChangeAspect="1" noChangeArrowheads="1"/>
          </p:cNvPicPr>
          <p:nvPr/>
        </p:nvPicPr>
        <p:blipFill>
          <a:blip r:embed="rId9" cstate="print"/>
          <a:srcRect l="3749" t="-137" r="13632" b="3749"/>
          <a:stretch>
            <a:fillRect/>
          </a:stretch>
        </p:blipFill>
        <p:spPr bwMode="auto">
          <a:xfrm>
            <a:off x="6598686" y="2510035"/>
            <a:ext cx="1872208" cy="1872208"/>
          </a:xfrm>
          <a:prstGeom prst="ellipse">
            <a:avLst/>
          </a:prstGeom>
          <a:ln w="63500" cap="rnd">
            <a:solidFill>
              <a:schemeClr val="bg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4" descr="C:\Documents and Settings\murashova\My Documents\Работа ИПК\Курс проф.стандарт\для презентации\Fotolia_25486582_Subscription_XXL-700x466.jpg"/>
          <p:cNvPicPr>
            <a:picLocks noChangeAspect="1" noChangeArrowheads="1"/>
          </p:cNvPicPr>
          <p:nvPr/>
        </p:nvPicPr>
        <p:blipFill>
          <a:blip r:embed="rId10" cstate="print"/>
          <a:srcRect l="21600" t="4867" r="23321" b="12395"/>
          <a:stretch>
            <a:fillRect/>
          </a:stretch>
        </p:blipFill>
        <p:spPr bwMode="auto">
          <a:xfrm>
            <a:off x="2462844" y="2109817"/>
            <a:ext cx="2016224" cy="2016224"/>
          </a:xfrm>
          <a:prstGeom prst="ellipse">
            <a:avLst/>
          </a:prstGeom>
          <a:ln w="63500" cap="rnd">
            <a:solidFill>
              <a:schemeClr val="bg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5" descr="C:\Documents and Settings\murashova\My Documents\Работа ИПК\Курс проф.стандарт\для презентации\img-3.jpg"/>
          <p:cNvPicPr>
            <a:picLocks noChangeAspect="1" noChangeArrowheads="1"/>
          </p:cNvPicPr>
          <p:nvPr/>
        </p:nvPicPr>
        <p:blipFill>
          <a:blip r:embed="rId11" cstate="print"/>
          <a:srcRect r="18999"/>
          <a:stretch>
            <a:fillRect/>
          </a:stretch>
        </p:blipFill>
        <p:spPr bwMode="auto">
          <a:xfrm>
            <a:off x="5922567" y="4665267"/>
            <a:ext cx="2016223" cy="1963165"/>
          </a:xfrm>
          <a:prstGeom prst="ellipse">
            <a:avLst/>
          </a:prstGeom>
          <a:ln w="63500" cap="rnd">
            <a:solidFill>
              <a:schemeClr val="bg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6" descr="C:\Documents and Settings\murashova\My Documents\Работа ИПК\Курс проф.стандарт\для презентации\3 (1)(2).jpg"/>
          <p:cNvPicPr>
            <a:picLocks noChangeAspect="1" noChangeArrowheads="1"/>
          </p:cNvPicPr>
          <p:nvPr/>
        </p:nvPicPr>
        <p:blipFill>
          <a:blip r:embed="rId12" cstate="print"/>
          <a:srcRect l="22135" r="27083" b="11905"/>
          <a:stretch>
            <a:fillRect/>
          </a:stretch>
        </p:blipFill>
        <p:spPr bwMode="auto">
          <a:xfrm>
            <a:off x="3017540" y="4718022"/>
            <a:ext cx="2057093" cy="1951602"/>
          </a:xfrm>
          <a:prstGeom prst="ellipse">
            <a:avLst/>
          </a:prstGeom>
          <a:ln w="63500" cap="rnd">
            <a:solidFill>
              <a:schemeClr val="bg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5"/>
          <p:cNvGraphicFramePr>
            <a:graphicFrameLocks/>
          </p:cNvGraphicFramePr>
          <p:nvPr/>
        </p:nvGraphicFramePr>
        <p:xfrm>
          <a:off x="558806" y="1487679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334108" y="3235570"/>
            <a:ext cx="83526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Стандарт может быть дополнен региональными требованиями, внутренним стандартом образовательного учреждения, в соответствии со спецификой реализуемых в данном учреждении образовательных программ.</a:t>
            </a:r>
          </a:p>
        </p:txBody>
      </p:sp>
      <p:pic>
        <p:nvPicPr>
          <p:cNvPr id="2050" name="Picture 2" descr="C:\Documents and Settings\murashova\Desktop\ДЛЯ ПРЕЗЕНТАШЕК\Downlo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360" y="1843577"/>
            <a:ext cx="1219200" cy="1219200"/>
          </a:xfrm>
          <a:prstGeom prst="rect">
            <a:avLst/>
          </a:prstGeom>
          <a:noFill/>
        </p:spPr>
      </p:pic>
      <p:pic>
        <p:nvPicPr>
          <p:cNvPr id="20" name="Picture 2" descr="C:\Documents and Settings\murashova\Desktop\ДЛЯ ПРЕЗЕНТАШЕК\Downlo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4515" y="1820130"/>
            <a:ext cx="1219200" cy="1219200"/>
          </a:xfrm>
          <a:prstGeom prst="rect">
            <a:avLst/>
          </a:prstGeom>
          <a:noFill/>
        </p:spPr>
      </p:pic>
      <p:pic>
        <p:nvPicPr>
          <p:cNvPr id="21" name="Picture 2" descr="C:\Documents and Settings\murashova\Desktop\ДЛЯ ПРЕЗЕНТАШЕК\Downlo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9929" y="1793753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одержимое 2"/>
          <p:cNvSpPr txBox="1">
            <a:spLocks/>
          </p:cNvSpPr>
          <p:nvPr/>
        </p:nvSpPr>
        <p:spPr>
          <a:xfrm>
            <a:off x="119636" y="2310816"/>
            <a:ext cx="8568952" cy="4896544"/>
          </a:xfrm>
          <a:prstGeom prst="rect">
            <a:avLst/>
          </a:prstGeom>
        </p:spPr>
        <p:txBody>
          <a:bodyPr/>
          <a:lstStyle/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AutoNum type="arabicPeriod"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ПС внедряется в условиях дефицита 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пед.кадров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AutoNum type="arabicPeriod"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Давление со стороны административного ресурса;</a:t>
            </a: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AutoNum type="arabicPeriod"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Отсутствие условий для освоения новых проф.компетенций;</a:t>
            </a: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AutoNum type="arabicPeriod"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Отсутствие процедуры объективной аттестации педагогов (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данный момент идет разработка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</a:t>
            </a: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3959" y="61544"/>
            <a:ext cx="7016263" cy="1037494"/>
          </a:xfrm>
        </p:spPr>
        <p:txBody>
          <a:bodyPr/>
          <a:lstStyle/>
          <a:p>
            <a:r>
              <a:rPr lang="ru-RU" sz="3200" b="1" dirty="0" smtClean="0">
                <a:latin typeface="+mn-lt"/>
              </a:rPr>
              <a:t>С КАКИМИ ТРУДНОСТЯМИ СТОЛКНЕМСЯ?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76" y="52752"/>
            <a:ext cx="6210300" cy="990600"/>
          </a:xfrm>
        </p:spPr>
        <p:txBody>
          <a:bodyPr/>
          <a:lstStyle/>
          <a:p>
            <a:r>
              <a:rPr lang="ru-RU" sz="4400" b="1" dirty="0" smtClean="0">
                <a:latin typeface="+mn-lt"/>
              </a:rPr>
              <a:t>СУБЪЕКТЫ ИЗМЕНЕНИЙ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58434" y="4943963"/>
            <a:ext cx="4105275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Педагог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8434" y="2135676"/>
            <a:ext cx="4105275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Край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8434" y="3072301"/>
            <a:ext cx="4105275" cy="503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Муниципалитет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8434" y="4080363"/>
            <a:ext cx="4105275" cy="5032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Образовательное учреждение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735146" y="2351576"/>
            <a:ext cx="4318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806584" y="3359638"/>
            <a:ext cx="43338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735146" y="4367701"/>
            <a:ext cx="431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735146" y="5159863"/>
            <a:ext cx="431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5239971" y="1848338"/>
            <a:ext cx="3455988" cy="792163"/>
          </a:xfrm>
          <a:prstGeom prst="roundRect">
            <a:avLst/>
          </a:prstGeom>
          <a:solidFill>
            <a:srgbClr val="FB63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Аттестация, </a:t>
            </a:r>
            <a:r>
              <a:rPr lang="ru-RU" dirty="0">
                <a:solidFill>
                  <a:schemeClr val="tx1"/>
                </a:solidFill>
              </a:rPr>
              <a:t>региональное дополнение к ПС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39971" y="2927838"/>
            <a:ext cx="3455988" cy="576263"/>
          </a:xfrm>
          <a:prstGeom prst="roundRect">
            <a:avLst/>
          </a:prstGeom>
          <a:solidFill>
            <a:srgbClr val="FB63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Пространство реализации стандарта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39971" y="3720001"/>
            <a:ext cx="3382963" cy="1079500"/>
          </a:xfrm>
          <a:prstGeom prst="roundRect">
            <a:avLst/>
          </a:prstGeom>
          <a:solidFill>
            <a:srgbClr val="FB63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Условия, НСОТ, стимулирование, аттестация, внутренний стандарт ОО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239971" y="4943963"/>
            <a:ext cx="3455739" cy="648171"/>
          </a:xfrm>
          <a:prstGeom prst="roundRect">
            <a:avLst/>
          </a:prstGeom>
          <a:solidFill>
            <a:srgbClr val="FB63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Требования к ДЕ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395536" y="2564904"/>
            <a:ext cx="8135689" cy="3600400"/>
          </a:xfrm>
          <a:prstGeom prst="rect">
            <a:avLst/>
          </a:prstGeom>
        </p:spPr>
        <p:txBody>
          <a:bodyPr/>
          <a:lstStyle/>
          <a:p>
            <a:pPr marL="514350" marR="0" lvl="0" indent="-514350" algn="ctr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Сайт </a:t>
            </a:r>
          </a:p>
          <a:p>
            <a:pPr marL="514350" marR="0" lvl="0" indent="-514350" algn="ctr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None/>
              <a:tabLst/>
              <a:defRPr/>
            </a:pPr>
            <a:endParaRPr kumimoji="0" lang="ru-RU" sz="4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ctr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smtClean="0">
                <a:ln>
                  <a:noFill/>
                </a:ln>
                <a:solidFill>
                  <a:srgbClr val="E95E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ПРОФСТАНДАРТПЕДАГОГА.РФ</a:t>
            </a: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rgbClr val="E95E4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C:\Documents and Settings\murashova\My Documents\Работа ИПК\Курс проф.стандарт\для презентации\Downlo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564904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Прямоугольник 2"/>
          <p:cNvSpPr>
            <a:spLocks noChangeArrowheads="1"/>
          </p:cNvSpPr>
          <p:nvPr/>
        </p:nvSpPr>
        <p:spPr bwMode="auto">
          <a:xfrm>
            <a:off x="1403350" y="176213"/>
            <a:ext cx="7740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ru-RU" sz="2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5504" y="0"/>
            <a:ext cx="7791326" cy="1134208"/>
          </a:xfrm>
        </p:spPr>
        <p:txBody>
          <a:bodyPr/>
          <a:lstStyle/>
          <a:p>
            <a:r>
              <a:rPr lang="ru-RU" sz="4000" b="1" dirty="0" smtClean="0"/>
              <a:t>ЦЕЛИ И ЗАДАЧИ КУРСА</a:t>
            </a:r>
            <a:endParaRPr lang="ru-RU" sz="4000" b="1" dirty="0"/>
          </a:p>
        </p:txBody>
      </p:sp>
      <p:sp>
        <p:nvSpPr>
          <p:cNvPr id="12" name="Содержимое 3"/>
          <p:cNvSpPr txBox="1">
            <a:spLocks/>
          </p:cNvSpPr>
          <p:nvPr/>
        </p:nvSpPr>
        <p:spPr>
          <a:xfrm>
            <a:off x="1421233" y="1656402"/>
            <a:ext cx="7056784" cy="2016224"/>
          </a:xfrm>
          <a:prstGeom prst="rect">
            <a:avLst/>
          </a:prstGeom>
        </p:spPr>
        <p:txBody>
          <a:bodyPr/>
          <a:lstStyle/>
          <a:p>
            <a:pPr marL="319088" marR="0" lvl="0" indent="-319088" algn="just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E95E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Цель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E95E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разобраться с ключевыми изменениями в практике работы ОУ с введением ПС педагога (воспитателя).   </a:t>
            </a:r>
          </a:p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None/>
              <a:tabLst/>
              <a:defRPr/>
            </a:pPr>
            <a:endParaRPr kumimoji="0" lang="ru-RU" sz="29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2" descr="C:\Documents and Settings\murashova\My Documents\Работа ИПК\Курс проф.стандарт\для презентации\Messages-2-12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9305" y="3960658"/>
            <a:ext cx="1152128" cy="115212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13121" y="3168570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E95E47"/>
                </a:solidFill>
              </a:rPr>
              <a:t>Задачи:</a:t>
            </a:r>
            <a:endParaRPr lang="ru-RU" b="1" dirty="0">
              <a:solidFill>
                <a:srgbClr val="E95E47"/>
              </a:solidFill>
            </a:endParaRPr>
          </a:p>
        </p:txBody>
      </p:sp>
      <p:pic>
        <p:nvPicPr>
          <p:cNvPr id="15" name="Picture 3" descr="C:\Documents and Settings\murashova\My Documents\Работа ИПК\Курс проф.стандарт\для презентации\handdrawn-pencil-25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1313" y="5184794"/>
            <a:ext cx="864096" cy="86409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293440" y="3168570"/>
            <a:ext cx="5112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Познакомиться с ПС и его основаниями для внедрения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221433" y="4176682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Обсудить направления ключевых изменений для введения ПС</a:t>
            </a:r>
            <a:endParaRPr lang="ru-RU" dirty="0"/>
          </a:p>
        </p:txBody>
      </p:sp>
      <p:pic>
        <p:nvPicPr>
          <p:cNvPr id="21" name="Picture 6" descr="C:\Documents and Settings\murashova\My Documents\Работа ИПК\Курс проф.стандарт\для презентации\Message-12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3321" y="3024554"/>
            <a:ext cx="1015479" cy="1015479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3149425" y="5184794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Провести практическую часть для анализа полученной информации</a:t>
            </a:r>
            <a:endParaRPr lang="ru-RU" dirty="0"/>
          </a:p>
        </p:txBody>
      </p:sp>
      <p:pic>
        <p:nvPicPr>
          <p:cNvPr id="23" name="Picture 7" descr="C:\Documents and Settings\murashova\My Documents\Работа ИПК\Курс проф.стандарт\для презентации\Location-2-12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7177" y="1728410"/>
            <a:ext cx="936104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493921" y="2654052"/>
            <a:ext cx="8135689" cy="3600400"/>
          </a:xfrm>
          <a:prstGeom prst="rect">
            <a:avLst/>
          </a:prstGeom>
        </p:spPr>
        <p:txBody>
          <a:bodyPr/>
          <a:lstStyle/>
          <a:p>
            <a:pPr marL="514350" marR="0" lvl="0" indent="-514350" algn="ctr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E95E47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murashova@kipk.ru</a:t>
            </a:r>
            <a:endParaRPr kumimoji="0" lang="en-US" sz="5400" b="1" i="0" u="none" strike="noStrike" kern="0" cap="none" spc="0" normalizeH="0" baseline="0" noProof="0" dirty="0" smtClean="0">
              <a:ln>
                <a:noFill/>
              </a:ln>
              <a:solidFill>
                <a:srgbClr val="E95E4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ctr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E95E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 (391) 227-02-86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 descr="C:\Documents and Settings\murashova\My Documents\Работа ИПК\Курс проф.стандарт\для презентации\0001_Pi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3652" y="1141439"/>
            <a:ext cx="1306785" cy="1306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ЧТО ЕСЛИ…</a:t>
            </a:r>
            <a:endParaRPr lang="ru-RU" sz="3600" b="1" dirty="0"/>
          </a:p>
        </p:txBody>
      </p:sp>
      <p:pic>
        <p:nvPicPr>
          <p:cNvPr id="1027" name="Picture 3" descr="C:\Documents and Settings\murashova\Desktop\ДЛЯ ПРЕЗЕНТАШЕК\Profess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071" y="1218589"/>
            <a:ext cx="1219200" cy="12192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266092" y="1204547"/>
            <a:ext cx="25409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Петр Иванович, </a:t>
            </a:r>
            <a:r>
              <a:rPr lang="ru-RU" sz="1400" b="1" dirty="0" err="1" smtClean="0"/>
              <a:t>стажист</a:t>
            </a:r>
            <a:r>
              <a:rPr lang="ru-RU" sz="1400" b="1" dirty="0" smtClean="0"/>
              <a:t>, 60 лет.</a:t>
            </a:r>
          </a:p>
          <a:p>
            <a:endParaRPr lang="ru-RU" sz="1400" dirty="0" smtClean="0"/>
          </a:p>
          <a:p>
            <a:pPr>
              <a:buFontTx/>
              <a:buChar char="-"/>
            </a:pPr>
            <a:endParaRPr lang="ru-RU" sz="1200" dirty="0" smtClean="0"/>
          </a:p>
          <a:p>
            <a:pPr>
              <a:buFontTx/>
              <a:buChar char="-"/>
            </a:pPr>
            <a:endParaRPr lang="ru-RU" sz="1200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-175846" y="3803162"/>
            <a:ext cx="1692031" cy="1375507"/>
            <a:chOff x="250825" y="4858239"/>
            <a:chExt cx="1692031" cy="1375507"/>
          </a:xfrm>
        </p:grpSpPr>
        <p:pic>
          <p:nvPicPr>
            <p:cNvPr id="1029" name="Picture 5" descr="C:\Documents and Settings\murashova\Desktop\ДЛЯ ПРЕЗЕНТАШЕК\Boss-5-128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0825" y="4858239"/>
              <a:ext cx="1243623" cy="1243623"/>
            </a:xfrm>
            <a:prstGeom prst="rect">
              <a:avLst/>
            </a:prstGeom>
            <a:noFill/>
          </p:spPr>
        </p:pic>
        <p:pic>
          <p:nvPicPr>
            <p:cNvPr id="1030" name="Picture 6" descr="C:\Documents and Settings\murashova\Desktop\ДЛЯ ПРЕЗЕНТАШЕК\Boss-3-128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6602" y="4937492"/>
              <a:ext cx="1296254" cy="1296254"/>
            </a:xfrm>
            <a:prstGeom prst="rect">
              <a:avLst/>
            </a:prstGeom>
            <a:noFill/>
          </p:spPr>
        </p:pic>
      </p:grpSp>
      <p:sp>
        <p:nvSpPr>
          <p:cNvPr id="20" name="TextBox 19"/>
          <p:cNvSpPr txBox="1"/>
          <p:nvPr/>
        </p:nvSpPr>
        <p:spPr>
          <a:xfrm>
            <a:off x="6066690" y="1186961"/>
            <a:ext cx="27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Олег Игоревич, молодой учитель, 23 года и Олеся Михайловна, воспитатель </a:t>
            </a:r>
            <a:r>
              <a:rPr lang="ru-RU" sz="1400" b="1" dirty="0" err="1" smtClean="0"/>
              <a:t>д</a:t>
            </a:r>
            <a:r>
              <a:rPr lang="ru-RU" sz="1400" b="1" dirty="0" smtClean="0"/>
              <a:t>/с, 26 </a:t>
            </a:r>
            <a:r>
              <a:rPr lang="ru-RU" sz="1400" b="1" dirty="0" smtClean="0"/>
              <a:t>лет</a:t>
            </a:r>
            <a:endParaRPr lang="ru-RU" sz="1400" b="1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1213337" y="3960527"/>
            <a:ext cx="29718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Администрация школы</a:t>
            </a:r>
          </a:p>
          <a:p>
            <a:pPr>
              <a:buFontTx/>
              <a:buChar char="-"/>
            </a:pPr>
            <a:endParaRPr lang="ru-RU" sz="1400" dirty="0" smtClean="0"/>
          </a:p>
          <a:p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6031524" y="4026877"/>
            <a:ext cx="2875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Тамара Петровна, учитель со стажем 15 лет, 40 лет</a:t>
            </a:r>
          </a:p>
          <a:p>
            <a:endParaRPr lang="ru-RU" sz="1400" b="1" dirty="0" smtClean="0"/>
          </a:p>
          <a:p>
            <a:pPr>
              <a:buFontTx/>
              <a:buChar char="-"/>
            </a:pPr>
            <a:endParaRPr lang="ru-RU" sz="1200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4463184" y="1175983"/>
            <a:ext cx="1726590" cy="1219200"/>
            <a:chOff x="7012964" y="1527663"/>
            <a:chExt cx="1726590" cy="1219200"/>
          </a:xfrm>
        </p:grpSpPr>
        <p:pic>
          <p:nvPicPr>
            <p:cNvPr id="1028" name="Picture 4" descr="C:\Documents and Settings\murashova\Desktop\ДЛЯ ПРЕЗЕНТАШЕК\graduated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012964" y="1527663"/>
              <a:ext cx="1219200" cy="1219200"/>
            </a:xfrm>
            <a:prstGeom prst="rect">
              <a:avLst/>
            </a:prstGeom>
            <a:noFill/>
          </p:spPr>
        </p:pic>
        <p:pic>
          <p:nvPicPr>
            <p:cNvPr id="1031" name="Picture 7" descr="C:\Documents and Settings\murashova\Desktop\ДЛЯ ПРЕЗЕНТАШЕК\user_female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784123" y="1782152"/>
              <a:ext cx="955431" cy="955431"/>
            </a:xfrm>
            <a:prstGeom prst="rect">
              <a:avLst/>
            </a:prstGeom>
            <a:noFill/>
          </p:spPr>
        </p:pic>
      </p:grpSp>
      <p:sp>
        <p:nvSpPr>
          <p:cNvPr id="15" name="Прямоугольник 14"/>
          <p:cNvSpPr/>
          <p:nvPr/>
        </p:nvSpPr>
        <p:spPr>
          <a:xfrm>
            <a:off x="1213338" y="1846274"/>
            <a:ext cx="29454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1200" dirty="0" smtClean="0"/>
              <a:t>Что будет, если я не пройду аттестацию?</a:t>
            </a:r>
          </a:p>
          <a:p>
            <a:pPr>
              <a:buFontTx/>
              <a:buChar char="-"/>
            </a:pPr>
            <a:r>
              <a:rPr lang="ru-RU" sz="1200" dirty="0" smtClean="0"/>
              <a:t>Что делать, если у меня нет в/о?</a:t>
            </a:r>
          </a:p>
          <a:p>
            <a:pPr>
              <a:buFontTx/>
              <a:buChar char="-"/>
            </a:pPr>
            <a:r>
              <a:rPr lang="ru-RU" sz="1200" dirty="0" smtClean="0"/>
              <a:t>Нас учили по-старому, я не буду соответствовать новому стандарту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565530" y="2290263"/>
            <a:ext cx="323556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/>
          </a:p>
          <a:p>
            <a:pPr>
              <a:buFontTx/>
              <a:buChar char="-"/>
            </a:pPr>
            <a:r>
              <a:rPr lang="ru-RU" sz="1200" dirty="0" smtClean="0"/>
              <a:t>Меня не учили в ВУЗе в соответствии с ПС</a:t>
            </a:r>
          </a:p>
          <a:p>
            <a:pPr>
              <a:buFontTx/>
              <a:buChar char="-"/>
            </a:pPr>
            <a:r>
              <a:rPr lang="ru-RU" sz="1200" dirty="0" smtClean="0"/>
              <a:t>Я не понимаю содержание ПС</a:t>
            </a:r>
          </a:p>
          <a:p>
            <a:pPr>
              <a:buFontTx/>
              <a:buChar char="-"/>
            </a:pPr>
            <a:r>
              <a:rPr lang="ru-RU" sz="1200" dirty="0" smtClean="0"/>
              <a:t>Боюсь, что я не соответствую стандарту, потому что слишком молод/а</a:t>
            </a:r>
            <a:endParaRPr lang="ru-RU" sz="1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178170" y="4387361"/>
            <a:ext cx="35784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/>
          </a:p>
          <a:p>
            <a:pPr>
              <a:buFontTx/>
              <a:buChar char="-"/>
            </a:pPr>
            <a:r>
              <a:rPr lang="ru-RU" sz="1200" dirty="0" smtClean="0"/>
              <a:t>Как донести до сотрудников суть ПС?</a:t>
            </a:r>
          </a:p>
          <a:p>
            <a:pPr>
              <a:buFontTx/>
              <a:buChar char="-"/>
            </a:pPr>
            <a:r>
              <a:rPr lang="ru-RU" sz="1200" dirty="0" smtClean="0"/>
              <a:t>Как сделать, чтобы он стал понятным сотрудникам и его приняли?</a:t>
            </a:r>
          </a:p>
          <a:p>
            <a:pPr>
              <a:buFontTx/>
              <a:buChar char="-"/>
            </a:pPr>
            <a:r>
              <a:rPr lang="ru-RU" sz="1200" dirty="0" smtClean="0"/>
              <a:t>Как оценивать сотрудников?</a:t>
            </a:r>
          </a:p>
          <a:p>
            <a:pPr>
              <a:buFontTx/>
              <a:buChar char="-"/>
            </a:pPr>
            <a:r>
              <a:rPr lang="ru-RU" sz="1200" dirty="0" smtClean="0"/>
              <a:t>Как начислять </a:t>
            </a:r>
            <a:r>
              <a:rPr lang="ru-RU" sz="1200" dirty="0" err="1" smtClean="0"/>
              <a:t>зп</a:t>
            </a:r>
            <a:r>
              <a:rPr lang="ru-RU" sz="1200" dirty="0" smtClean="0"/>
              <a:t>?</a:t>
            </a:r>
          </a:p>
          <a:p>
            <a:pPr>
              <a:buFontTx/>
              <a:buChar char="-"/>
            </a:pPr>
            <a:r>
              <a:rPr lang="ru-RU" sz="1200" dirty="0" smtClean="0"/>
              <a:t>Как составлять договоры по-новому?</a:t>
            </a:r>
          </a:p>
          <a:p>
            <a:pPr>
              <a:buFontTx/>
              <a:buChar char="-"/>
            </a:pPr>
            <a:r>
              <a:rPr lang="ru-RU" sz="1200" dirty="0" smtClean="0"/>
              <a:t>Что делать с теми, кто не пройдет аттестацию?</a:t>
            </a:r>
          </a:p>
          <a:p>
            <a:pPr>
              <a:buFontTx/>
              <a:buChar char="-"/>
            </a:pPr>
            <a:r>
              <a:rPr lang="ru-RU" sz="1200" dirty="0" smtClean="0"/>
              <a:t>Как поменяется нормативно-правовая база?</a:t>
            </a:r>
            <a:endParaRPr lang="ru-RU" sz="1200" dirty="0" smtClean="0"/>
          </a:p>
        </p:txBody>
      </p:sp>
      <p:sp>
        <p:nvSpPr>
          <p:cNvPr id="21" name="Прямоугольник 20"/>
          <p:cNvSpPr/>
          <p:nvPr/>
        </p:nvSpPr>
        <p:spPr>
          <a:xfrm>
            <a:off x="6119446" y="4620207"/>
            <a:ext cx="25937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1200" dirty="0" smtClean="0"/>
              <a:t>Я боюсь новых изменений, я не готова к ним</a:t>
            </a:r>
          </a:p>
          <a:p>
            <a:pPr>
              <a:buFontTx/>
              <a:buChar char="-"/>
            </a:pPr>
            <a:r>
              <a:rPr lang="ru-RU" sz="1200" dirty="0" smtClean="0"/>
              <a:t>Каким образом мне нужно будет повышать свою квалификацию?</a:t>
            </a:r>
          </a:p>
          <a:p>
            <a:pPr>
              <a:buFontTx/>
              <a:buChar char="-"/>
            </a:pPr>
            <a:r>
              <a:rPr lang="ru-RU" sz="1200" dirty="0" smtClean="0"/>
              <a:t>Какие будут инструменты оценки?</a:t>
            </a:r>
          </a:p>
          <a:p>
            <a:pPr>
              <a:buFontTx/>
              <a:buChar char="-"/>
            </a:pPr>
            <a:r>
              <a:rPr lang="ru-RU" sz="1200" dirty="0" smtClean="0"/>
              <a:t>Что изменится в моей </a:t>
            </a:r>
            <a:r>
              <a:rPr lang="ru-RU" sz="1200" dirty="0" err="1" smtClean="0"/>
              <a:t>пед.деятельности</a:t>
            </a:r>
            <a:r>
              <a:rPr lang="ru-RU" sz="1200" dirty="0" smtClean="0"/>
              <a:t>?</a:t>
            </a:r>
            <a:endParaRPr lang="ru-RU" sz="1200" dirty="0" smtClean="0"/>
          </a:p>
        </p:txBody>
      </p:sp>
      <p:pic>
        <p:nvPicPr>
          <p:cNvPr id="2" name="Picture 2" descr="C:\Documents and Settings\murashova\Desktop\ДЛЯ ПРЕЗЕНТАШЕК\Teacher-female-12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15254" y="3953608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  <p:bldP spid="18" grpId="0" build="allAtOnce"/>
      <p:bldP spid="19" grpId="0" build="allAtOnce"/>
      <p:bldP spid="21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138007" y="107839"/>
            <a:ext cx="65881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НЕМНОГО ИЗ ИСТОРИИ</a:t>
            </a:r>
          </a:p>
        </p:txBody>
      </p:sp>
      <p:sp>
        <p:nvSpPr>
          <p:cNvPr id="20" name="Содержимое 2"/>
          <p:cNvSpPr txBox="1">
            <a:spLocks/>
          </p:cNvSpPr>
          <p:nvPr/>
        </p:nvSpPr>
        <p:spPr>
          <a:xfrm>
            <a:off x="351692" y="1633364"/>
            <a:ext cx="6661467" cy="3773016"/>
          </a:xfrm>
          <a:prstGeom prst="rect">
            <a:avLst/>
          </a:prstGeom>
        </p:spPr>
        <p:txBody>
          <a:bodyPr/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ru-RU" sz="2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Первые стандарты педагогической деятельности появились в середине 50-х годов в странах Североамериканского континента и в Европе, а в XXI веке они уже введены повсеместно, </a:t>
            </a:r>
            <a:r>
              <a:rPr kumimoji="0" lang="ru-RU" sz="2900" b="0" i="0" u="none" strike="noStrike" kern="0" cap="none" spc="0" normalizeH="0" baseline="0" noProof="0" dirty="0" smtClean="0">
                <a:ln>
                  <a:noFill/>
                </a:ln>
                <a:solidFill>
                  <a:srgbClr val="E95E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 исключением России. 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60967" y="5321203"/>
            <a:ext cx="3240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+mj-lt"/>
              </a:rPr>
              <a:t>«Хотим </a:t>
            </a:r>
            <a:r>
              <a:rPr lang="ru-RU" i="1" dirty="0">
                <a:latin typeface="+mj-lt"/>
              </a:rPr>
              <a:t>мы этого или нет, перемены </a:t>
            </a:r>
            <a:r>
              <a:rPr lang="ru-RU" i="1" dirty="0" smtClean="0">
                <a:latin typeface="+mj-lt"/>
              </a:rPr>
              <a:t>необратимы…» </a:t>
            </a:r>
          </a:p>
          <a:p>
            <a:r>
              <a:rPr lang="ru-RU" i="1" dirty="0" smtClean="0">
                <a:latin typeface="+mj-lt"/>
              </a:rPr>
              <a:t>(с) И.Д. Фрумин</a:t>
            </a:r>
            <a:endParaRPr lang="ru-RU" sz="2000" i="1" dirty="0">
              <a:latin typeface="+mj-lt"/>
            </a:endParaRPr>
          </a:p>
          <a:p>
            <a:endParaRPr lang="ru-RU" sz="2400" dirty="0">
              <a:latin typeface="+mj-lt"/>
            </a:endParaRPr>
          </a:p>
        </p:txBody>
      </p:sp>
      <p:pic>
        <p:nvPicPr>
          <p:cNvPr id="25" name="Picture 3" descr="C:\Documents and Settings\murashova\My Documents\Работа ИПК\Курс проф.стандарт\для презентации\app_type_blogger_512px_GRE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8879" y="5274831"/>
            <a:ext cx="788193" cy="7881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32485" y="70336"/>
            <a:ext cx="65881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ПС ВО ВСЕХ СФЕРАХ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41057" y="649514"/>
            <a:ext cx="5553073" cy="1249624"/>
          </a:xfrm>
          <a:prstGeom prst="rect">
            <a:avLst/>
          </a:prstGeom>
        </p:spPr>
        <p:txBody>
          <a:bodyPr/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None/>
              <a:tabLst/>
              <a:defRPr/>
            </a:pPr>
            <a:endParaRPr kumimoji="0" lang="ru-RU" sz="2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ru-RU" sz="2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Национальный реестр ПС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sz="2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http://www.nark-rspp.ru/</a:t>
            </a:r>
            <a:endParaRPr kumimoji="0" lang="ru-RU" sz="2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None/>
              <a:tabLst/>
              <a:defRPr/>
            </a:pPr>
            <a:endParaRPr kumimoji="0" lang="ru-RU" sz="2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None/>
              <a:tabLst/>
              <a:defRPr/>
            </a:pPr>
            <a:endParaRPr kumimoji="0" lang="ru-RU" sz="2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195736" y="1988840"/>
          <a:ext cx="6096000" cy="4496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216024" y="2348880"/>
            <a:ext cx="8496622" cy="2376264"/>
          </a:xfrm>
          <a:prstGeom prst="rect">
            <a:avLst/>
          </a:prstGeom>
        </p:spPr>
        <p:txBody>
          <a:bodyPr/>
          <a:lstStyle/>
          <a:p>
            <a:pPr marL="319088" marR="0" lvl="0" indent="-319088" algn="just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документ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раскрывающий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содержание профессиональной деятельности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рамках определенного вида экономической деятельности, а также требования к квалификации работников.</a:t>
            </a:r>
          </a:p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27649" y="70336"/>
            <a:ext cx="5924550" cy="990600"/>
          </a:xfrm>
        </p:spPr>
        <p:txBody>
          <a:bodyPr/>
          <a:lstStyle/>
          <a:p>
            <a:pPr eaLnBrk="1" hangingPunct="1"/>
            <a:r>
              <a:rPr lang="ru-RU" sz="4800" b="1" dirty="0" smtClean="0">
                <a:latin typeface="Optima Cyr"/>
              </a:rPr>
              <a:t>ТЕРМИНОЛОГИЯ</a:t>
            </a:r>
            <a:endParaRPr lang="ru-RU" sz="3400" b="1" dirty="0" smtClean="0">
              <a:latin typeface="Optima Cy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0006" y="1336424"/>
            <a:ext cx="55039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ПРОФЕССИОНАЛЬНЫЙ СТАНДАРТ (ПС)</a:t>
            </a:r>
          </a:p>
          <a:p>
            <a:pPr algn="ctr"/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699238" y="4338729"/>
            <a:ext cx="3710354" cy="461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КОМПЕТЕНЦИЯ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969476" y="4804275"/>
            <a:ext cx="58205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FF0000"/>
                </a:solidFill>
              </a:rPr>
              <a:t>способность</a:t>
            </a:r>
            <a:r>
              <a:rPr lang="ru-RU" sz="2000" dirty="0" smtClean="0"/>
              <a:t> успешно действовать на основе практического опыта, умения и знаний при решении профессиональных задач.</a:t>
            </a:r>
            <a:endParaRPr lang="ru-RU" dirty="0"/>
          </a:p>
        </p:txBody>
      </p:sp>
      <p:pic>
        <p:nvPicPr>
          <p:cNvPr id="7" name="Picture 2" descr="C:\Documents and Settings\murashova\My Documents\Работа ИПК\Курс проф.стандарт\для презентации\arrow-right-01-12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4914" y="1424355"/>
            <a:ext cx="342971" cy="342971"/>
          </a:xfrm>
          <a:prstGeom prst="rect">
            <a:avLst/>
          </a:prstGeom>
          <a:noFill/>
        </p:spPr>
      </p:pic>
      <p:pic>
        <p:nvPicPr>
          <p:cNvPr id="8" name="Picture 2" descr="C:\Documents and Settings\murashova\My Documents\Работа ИПК\Курс проф.стандарт\для презентации\arrow-right-01-12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3791" y="4399085"/>
            <a:ext cx="342971" cy="342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080448" y="2294012"/>
            <a:ext cx="7776864" cy="3096344"/>
          </a:xfrm>
          <a:prstGeom prst="rect">
            <a:avLst/>
          </a:prstGeom>
        </p:spPr>
        <p:txBody>
          <a:bodyPr/>
          <a:lstStyle/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Трудовая функция </a:t>
            </a:r>
            <a:r>
              <a:rPr kumimoji="0" lang="ru-RU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 набор действий для решения задач процесса труда</a:t>
            </a:r>
          </a:p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C:\Documents and Settings\murashova\My Documents\Работа ИПК\Курс проф.стандарт\для презентации\arrow-right-01-12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292" y="2447265"/>
            <a:ext cx="641838" cy="641838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27649" y="70336"/>
            <a:ext cx="5924550" cy="990600"/>
          </a:xfrm>
        </p:spPr>
        <p:txBody>
          <a:bodyPr/>
          <a:lstStyle/>
          <a:p>
            <a:pPr eaLnBrk="1" hangingPunct="1"/>
            <a:r>
              <a:rPr lang="ru-RU" sz="4800" b="1" dirty="0" smtClean="0">
                <a:latin typeface="Optima Cyr"/>
              </a:rPr>
              <a:t>ТЕРМИНОЛОГИЯ</a:t>
            </a:r>
            <a:endParaRPr lang="ru-RU" sz="3400" b="1" dirty="0" smtClean="0">
              <a:latin typeface="Optima Cy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Documents and Settings\murashova\My Documents\Работа ИПК\Курс проф.стандарт\для презентации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124744"/>
            <a:ext cx="3374675" cy="3869182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72673"/>
            <a:ext cx="65881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СОСТАВ РАБОЧЕЙ ГРУППЫ ПО РАЗРАБОТКЕ ПС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23528" y="2204864"/>
            <a:ext cx="7199585" cy="3773016"/>
          </a:xfrm>
          <a:prstGeom prst="rect">
            <a:avLst/>
          </a:prstGeom>
        </p:spPr>
        <p:txBody>
          <a:bodyPr/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None/>
              <a:tabLst/>
              <a:defRPr/>
            </a:pPr>
            <a:endParaRPr kumimoji="0" lang="ru-RU" sz="29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None/>
              <a:tabLst/>
              <a:defRPr/>
            </a:pPr>
            <a:endParaRPr kumimoji="0" lang="ru-RU" sz="29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None/>
              <a:tabLst/>
              <a:defRPr/>
            </a:pPr>
            <a:endParaRPr kumimoji="0" lang="ru-RU" sz="29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None/>
              <a:tabLst/>
              <a:defRPr/>
            </a:pPr>
            <a:endParaRPr kumimoji="0" lang="ru-RU" sz="29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None/>
              <a:tabLst/>
              <a:defRPr/>
            </a:pPr>
            <a:endParaRPr kumimoji="0" lang="ru-RU" sz="29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ru-RU" sz="2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C:\Documents and Settings\murashova\My Documents\Работа ИПК\Курс проф.стандарт\для презентации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24744"/>
            <a:ext cx="3472558" cy="3888432"/>
          </a:xfrm>
          <a:prstGeom prst="rect">
            <a:avLst/>
          </a:prstGeom>
          <a:noFill/>
        </p:spPr>
      </p:pic>
      <p:pic>
        <p:nvPicPr>
          <p:cNvPr id="7" name="Picture 7" descr="C:\Documents and Settings\murashova\My Documents\Работа ИПК\Курс проф.стандарт\для презентации\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8572" y="1124744"/>
            <a:ext cx="3065428" cy="3816424"/>
          </a:xfrm>
          <a:prstGeom prst="rect">
            <a:avLst/>
          </a:prstGeom>
          <a:noFill/>
        </p:spPr>
      </p:pic>
      <p:pic>
        <p:nvPicPr>
          <p:cNvPr id="8" name="Picture 8" descr="C:\Documents and Settings\murashova\My Documents\Работа ИПК\Курс проф.стандарт\для презентации\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869160"/>
            <a:ext cx="3024336" cy="1278698"/>
          </a:xfrm>
          <a:prstGeom prst="rect">
            <a:avLst/>
          </a:prstGeom>
          <a:noFill/>
        </p:spPr>
      </p:pic>
      <p:pic>
        <p:nvPicPr>
          <p:cNvPr id="9" name="Picture 9" descr="C:\Documents and Settings\murashova\My Documents\Работа ИПК\Курс проф.стандарт\для презентации\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81858" y="4941168"/>
            <a:ext cx="2762350" cy="1245376"/>
          </a:xfrm>
          <a:prstGeom prst="rect">
            <a:avLst/>
          </a:prstGeom>
          <a:noFill/>
        </p:spPr>
      </p:pic>
      <p:pic>
        <p:nvPicPr>
          <p:cNvPr id="10" name="Picture 10" descr="C:\Documents and Settings\murashova\My Documents\Работа ИПК\Курс проф.стандарт\для презентации\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08304" y="5085184"/>
            <a:ext cx="1826715" cy="96481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691680" y="6105427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Учителя и эксперты – инициаторы введения ПС!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" name="Picture 11" descr="C:\Documents and Settings\murashova\My Documents\Работа ИПК\Курс проф.стандарт\для презентации\app_type_blogger_512px_GREY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59632" y="6077381"/>
            <a:ext cx="428477" cy="428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76" y="175844"/>
            <a:ext cx="6336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ЗАЧЕМ НУЖЕН ПС ?</a:t>
            </a:r>
            <a:endParaRPr lang="ru-RU" sz="44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72389" y="1395768"/>
          <a:ext cx="864096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0" y="0"/>
            <a:ext cx="6588125" cy="111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КОМУ НУЖЕН ПС?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6121006" y="3503928"/>
            <a:ext cx="27701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2000" dirty="0" smtClean="0">
                <a:latin typeface="+mn-lt"/>
                <a:cs typeface="Arial" charset="0"/>
              </a:rPr>
              <a:t>-</a:t>
            </a:r>
            <a:r>
              <a:rPr lang="ru-RU" sz="1600" dirty="0" smtClean="0">
                <a:latin typeface="+mn-lt"/>
                <a:cs typeface="Arial" charset="0"/>
              </a:rPr>
              <a:t>формировать </a:t>
            </a:r>
            <a:r>
              <a:rPr lang="ru-RU" sz="1600" dirty="0">
                <a:latin typeface="+mn-lt"/>
                <a:cs typeface="Arial" charset="0"/>
              </a:rPr>
              <a:t>политику в области занятости населения</a:t>
            </a:r>
            <a:endParaRPr lang="ru-RU" sz="2000" dirty="0">
              <a:latin typeface="+mn-lt"/>
              <a:cs typeface="Arial" charset="0"/>
            </a:endParaRP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0" y="3618036"/>
            <a:ext cx="31273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600" dirty="0" smtClean="0">
                <a:latin typeface="+mn-lt"/>
                <a:cs typeface="Arial" charset="0"/>
              </a:rPr>
              <a:t>-определять </a:t>
            </a:r>
            <a:r>
              <a:rPr lang="ru-RU" sz="1600" dirty="0">
                <a:latin typeface="+mn-lt"/>
                <a:cs typeface="Arial" charset="0"/>
              </a:rPr>
              <a:t>свой профессиональный уровень, </a:t>
            </a:r>
            <a:endParaRPr lang="ru-RU" sz="1600" dirty="0" smtClean="0">
              <a:latin typeface="+mn-lt"/>
              <a:cs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600" dirty="0" smtClean="0">
                <a:latin typeface="+mn-lt"/>
                <a:cs typeface="Arial" charset="0"/>
              </a:rPr>
              <a:t>-повышать </a:t>
            </a:r>
            <a:r>
              <a:rPr lang="ru-RU" sz="1600" dirty="0">
                <a:latin typeface="+mn-lt"/>
                <a:cs typeface="Arial" charset="0"/>
              </a:rPr>
              <a:t>квалификацию, </a:t>
            </a:r>
            <a:endParaRPr lang="ru-RU" sz="1600" dirty="0" smtClean="0">
              <a:latin typeface="+mn-lt"/>
              <a:cs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600" dirty="0" smtClean="0">
                <a:latin typeface="+mn-lt"/>
                <a:cs typeface="Arial" charset="0"/>
              </a:rPr>
              <a:t>-планировать </a:t>
            </a:r>
            <a:r>
              <a:rPr lang="ru-RU" sz="1600" dirty="0">
                <a:latin typeface="+mn-lt"/>
                <a:cs typeface="Arial" charset="0"/>
              </a:rPr>
              <a:t>карьерный рост</a:t>
            </a: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2743300" y="5594003"/>
            <a:ext cx="60050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ru-RU" sz="1600" dirty="0" smtClean="0">
                <a:latin typeface="+mn-lt"/>
                <a:cs typeface="Arial" charset="0"/>
              </a:rPr>
              <a:t>формировать </a:t>
            </a:r>
            <a:r>
              <a:rPr lang="ru-RU" sz="1600" dirty="0">
                <a:latin typeface="+mn-lt"/>
                <a:cs typeface="Arial" charset="0"/>
              </a:rPr>
              <a:t>и обновлять ФГОС и образовательные </a:t>
            </a:r>
            <a:r>
              <a:rPr lang="ru-RU" sz="1600" dirty="0" smtClean="0">
                <a:latin typeface="+mn-lt"/>
                <a:cs typeface="Arial" charset="0"/>
              </a:rPr>
              <a:t>программы,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ru-RU" sz="1600" dirty="0" smtClean="0">
                <a:latin typeface="+mn-lt"/>
                <a:cs typeface="Arial" charset="0"/>
              </a:rPr>
              <a:t>оценивать </a:t>
            </a:r>
            <a:r>
              <a:rPr lang="ru-RU" sz="1600" dirty="0">
                <a:latin typeface="+mn-lt"/>
                <a:cs typeface="Arial" charset="0"/>
              </a:rPr>
              <a:t>качество обучения в соответствии с требованиями ПС 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1142894" y="1546854"/>
            <a:ext cx="7737349" cy="133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ru-RU" sz="1600" dirty="0" smtClean="0">
                <a:latin typeface="+mn-lt"/>
                <a:cs typeface="Arial" charset="0"/>
              </a:rPr>
              <a:t>идентифицировать компетенции </a:t>
            </a:r>
            <a:r>
              <a:rPr lang="ru-RU" sz="1600" dirty="0">
                <a:latin typeface="+mn-lt"/>
                <a:cs typeface="Arial" charset="0"/>
              </a:rPr>
              <a:t>при найме сотрудников,  </a:t>
            </a:r>
            <a:endParaRPr lang="en-US" sz="1600" dirty="0" smtClean="0">
              <a:latin typeface="+mn-lt"/>
              <a:cs typeface="Arial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ru-RU" sz="1600" dirty="0" smtClean="0">
                <a:latin typeface="+mn-lt"/>
                <a:cs typeface="Arial" charset="0"/>
              </a:rPr>
              <a:t>оценить </a:t>
            </a:r>
            <a:r>
              <a:rPr lang="ru-RU" sz="1600" dirty="0">
                <a:latin typeface="+mn-lt"/>
                <a:cs typeface="Arial" charset="0"/>
              </a:rPr>
              <a:t>и повысить уровень квалификации, </a:t>
            </a:r>
            <a:endParaRPr lang="en-US" sz="1600" dirty="0" smtClean="0">
              <a:latin typeface="+mn-lt"/>
              <a:cs typeface="Arial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ru-RU" sz="1600" dirty="0" smtClean="0">
                <a:latin typeface="+mn-lt"/>
                <a:cs typeface="Arial" charset="0"/>
              </a:rPr>
              <a:t>стимулировать качество </a:t>
            </a:r>
            <a:r>
              <a:rPr lang="ru-RU" sz="1600" dirty="0">
                <a:latin typeface="+mn-lt"/>
                <a:cs typeface="Arial" charset="0"/>
              </a:rPr>
              <a:t>труда </a:t>
            </a:r>
            <a:r>
              <a:rPr lang="ru-RU" sz="1600" dirty="0" smtClean="0">
                <a:latin typeface="+mn-lt"/>
                <a:cs typeface="Arial" charset="0"/>
              </a:rPr>
              <a:t>работников, </a:t>
            </a:r>
            <a:endParaRPr lang="en-US" sz="1600" dirty="0" smtClean="0">
              <a:latin typeface="+mn-lt"/>
              <a:cs typeface="Arial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ru-RU" sz="1600" dirty="0" smtClean="0">
                <a:latin typeface="+mn-lt"/>
                <a:cs typeface="Arial" charset="0"/>
              </a:rPr>
              <a:t>получать </a:t>
            </a:r>
            <a:r>
              <a:rPr lang="ru-RU" sz="1600" dirty="0">
                <a:latin typeface="+mn-lt"/>
                <a:cs typeface="Arial" charset="0"/>
              </a:rPr>
              <a:t>подготовленных в соответствии с ПС </a:t>
            </a:r>
            <a:r>
              <a:rPr lang="ru-RU" sz="1600" dirty="0" smtClean="0">
                <a:latin typeface="+mn-lt"/>
                <a:cs typeface="Arial" charset="0"/>
              </a:rPr>
              <a:t>специалистов </a:t>
            </a:r>
            <a:r>
              <a:rPr lang="ru-RU" sz="1600" dirty="0">
                <a:latin typeface="+mn-lt"/>
                <a:cs typeface="Arial" charset="0"/>
              </a:rPr>
              <a:t>всех уровней, </a:t>
            </a:r>
            <a:endParaRPr lang="en-US" sz="1600" dirty="0" smtClean="0">
              <a:latin typeface="+mn-lt"/>
              <a:cs typeface="Arial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ru-RU" sz="1600" dirty="0" smtClean="0">
                <a:latin typeface="+mn-lt"/>
                <a:cs typeface="Arial" charset="0"/>
              </a:rPr>
              <a:t>иметь </a:t>
            </a:r>
            <a:r>
              <a:rPr lang="ru-RU" sz="1600" dirty="0">
                <a:latin typeface="+mn-lt"/>
                <a:cs typeface="Arial" charset="0"/>
              </a:rPr>
              <a:t>внятно сформулированные требования к профессиям  внутри отрасли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28903" y="1201320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+mn-lt"/>
                <a:cs typeface="Arial" charset="0"/>
              </a:rPr>
              <a:t>РАБОТОДАТЕЛИ</a:t>
            </a:r>
            <a:endParaRPr lang="ru-RU" sz="2000" dirty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4300" y="3181146"/>
            <a:ext cx="2162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+mn-lt"/>
                <a:cs typeface="Arial" charset="0"/>
              </a:rPr>
              <a:t>РАБОТНИКИ</a:t>
            </a:r>
            <a:endParaRPr lang="ru-RU" sz="2000" dirty="0" smtClean="0">
              <a:latin typeface="+mn-lt"/>
              <a:cs typeface="Arial" charset="0"/>
            </a:endParaRPr>
          </a:p>
          <a:p>
            <a:endParaRPr lang="ru-RU" sz="2000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07923" y="3029563"/>
            <a:ext cx="2219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n-lt"/>
                <a:cs typeface="Arial" charset="0"/>
              </a:rPr>
              <a:t>ГОСУДАРСТВО</a:t>
            </a:r>
            <a:endParaRPr lang="ru-RU" dirty="0"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84738" y="5592579"/>
            <a:ext cx="1763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n-lt"/>
                <a:cs typeface="Arial" charset="0"/>
              </a:rPr>
              <a:t>СФЕРА ОБРАЗОВАНИЯ</a:t>
            </a:r>
            <a:endParaRPr lang="ru-RU" dirty="0">
              <a:latin typeface="+mn-lt"/>
            </a:endParaRPr>
          </a:p>
        </p:txBody>
      </p:sp>
      <p:pic>
        <p:nvPicPr>
          <p:cNvPr id="1026" name="Picture 2" descr="C:\Documents and Settings\murashova\Desktop\ДЛЯ ПРЕЗЕНТАШЕК\stand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4630" y="3085855"/>
            <a:ext cx="1915647" cy="2163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  <p:bldP spid="17" grpId="0" build="allAtOnce"/>
      <p:bldP spid="18" grpId="0" build="allAtOnce"/>
      <p:bldP spid="23" grpId="0" build="allAtOnce"/>
    </p:bldLst>
  </p:timing>
</p:sld>
</file>

<file path=ppt/theme/theme1.xml><?xml version="1.0" encoding="utf-8"?>
<a:theme xmlns:a="http://schemas.openxmlformats.org/drawingml/2006/main" name="5_ипк новый">
  <a:themeElements>
    <a:clrScheme name="5_ипк новый 1">
      <a:dk1>
        <a:srgbClr val="000000"/>
      </a:dk1>
      <a:lt1>
        <a:srgbClr val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5_ипк новый">
      <a:majorFont>
        <a:latin typeface="Optima Cyr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ипк новый 1">
        <a:dk1>
          <a:srgbClr val="000000"/>
        </a:dk1>
        <a:lt1>
          <a:srgbClr val="FFFFFF"/>
        </a:lt1>
        <a:dk2>
          <a:srgbClr val="FFFFFF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открытие 20.02.13 Microsoft Office PowerPoint</Template>
  <TotalTime>3732</TotalTime>
  <Words>760</Words>
  <Application>Microsoft Office PowerPoint</Application>
  <PresentationFormat>Экран (4:3)</PresentationFormat>
  <Paragraphs>172</Paragraphs>
  <Slides>21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5_ипк новый</vt:lpstr>
      <vt:lpstr>Курс  Профессиональный стандарт педагога (воспитателя):  вопросы и подходы к изменениям</vt:lpstr>
      <vt:lpstr>ЦЕЛИ И ЗАДАЧИ КУРСА</vt:lpstr>
      <vt:lpstr>Слайд 3</vt:lpstr>
      <vt:lpstr>Слайд 4</vt:lpstr>
      <vt:lpstr>ТЕРМИНОЛОГИЯ</vt:lpstr>
      <vt:lpstr>ТЕРМИНОЛОГИЯ</vt:lpstr>
      <vt:lpstr>Слайд 7</vt:lpstr>
      <vt:lpstr>Слайд 8</vt:lpstr>
      <vt:lpstr>Слайд 9</vt:lpstr>
      <vt:lpstr>Слайд 10</vt:lpstr>
      <vt:lpstr>ПРОФЕССИОНАЛЬНЫЙ СТАНДАРТ</vt:lpstr>
      <vt:lpstr>Слайд 12</vt:lpstr>
      <vt:lpstr>ПРИМЕР</vt:lpstr>
      <vt:lpstr>Слайд 14</vt:lpstr>
      <vt:lpstr>Слайд 15</vt:lpstr>
      <vt:lpstr>Слайд 16</vt:lpstr>
      <vt:lpstr>С КАКИМИ ТРУДНОСТЯМИ СТОЛКНЕМСЯ?</vt:lpstr>
      <vt:lpstr>СУБЪЕКТЫ ИЗМЕНЕНИЙ</vt:lpstr>
      <vt:lpstr>Слайд 19</vt:lpstr>
      <vt:lpstr>Слайд 20</vt:lpstr>
      <vt:lpstr>ЧТО ЕСЛИ…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работы Института  на второе полугодие 2013 года</dc:title>
  <dc:creator>Admin</dc:creator>
  <cp:lastModifiedBy>murashova</cp:lastModifiedBy>
  <cp:revision>557</cp:revision>
  <dcterms:created xsi:type="dcterms:W3CDTF">2013-10-16T01:52:50Z</dcterms:created>
  <dcterms:modified xsi:type="dcterms:W3CDTF">2015-09-01T08:46:54Z</dcterms:modified>
</cp:coreProperties>
</file>