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65" r:id="rId4"/>
    <p:sldId id="258" r:id="rId5"/>
    <p:sldId id="260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1688" cy="23161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«Взаимодействие </a:t>
            </a: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детского сада и семьи»</a:t>
            </a:r>
            <a:endParaRPr lang="ru-RU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48000"/>
            <a:ext cx="7498080" cy="3200400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МБДОУ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Абалаковского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детского сада № 1 Солнышко</a:t>
            </a:r>
          </a:p>
          <a:p>
            <a:pPr algn="r"/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О.И.Сухалитка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Март 2015г.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8305800" cy="51816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Проблемы взаимодействия семьи и детского сада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1000"/>
            <a:ext cx="7406640" cy="10668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57200"/>
            <a:ext cx="7866888" cy="6019800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 «формализма» в  работе с родителями (традиционные формы работы с родителями)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«Кризис доверия воспитателям»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Несовпадение позиций (позиция «мы» – детский сад и семья, не несут общего смысла, отражающего совместную цель – воспитание детей)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педагогической  информации у родителей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резкое социально-экономическое расслоение общества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постоянный дефицит в области государственного финансирования бюджетной сферы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скрытой и явной безработицы</a:t>
            </a:r>
          </a:p>
          <a:p>
            <a:endParaRPr lang="ru-RU" sz="2800" dirty="0" smtClean="0"/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проблем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7848600" cy="5943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 группы риска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Неблагополучные семьи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Асоциальные семьи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 - иммигранты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Неблагоприятный психологический климат в семье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Личностные проблемы родителей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Социально-экономические проблемы общества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Личная неприязнь между родителем и воспитателем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Инновации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Основными направлениями взаимодействия с семьёй являются: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905000"/>
            <a:ext cx="7790688" cy="4953000"/>
          </a:xfrm>
        </p:spPr>
        <p:txBody>
          <a:bodyPr>
            <a:normAutofit/>
          </a:bodyPr>
          <a:lstStyle/>
          <a:p>
            <a:pPr marL="596646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потребности родителей в образовательных услугах.</a:t>
            </a:r>
          </a:p>
          <a:p>
            <a:pPr marL="596646" lvl="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Просвещение родителей с целью повышения их правовой и педагогической культуры.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Исходя из этих направлений, и осуществляется   работа по взаимодействию с семьями дошкольников.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Эффективные формы работы с родителями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98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19"/>
                <a:gridCol w="3069928"/>
                <a:gridCol w="3793553"/>
              </a:tblGrid>
              <a:tr h="1321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Блоки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endParaRPr lang="ru-RU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65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просвещение родителей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педагогической грамотности родителей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Лекции, семинары, семинары-практикумы, открытые занятия, работа творческих групп по интересам, родительские собрания, консультации, наглядная агитация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5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Включение родителей в деятельность ДОУ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условий для включения родителей в планирование, организацию и контроль за деятельностью </a:t>
                      </a:r>
                      <a:r>
                        <a:rPr lang="ru-RU" sz="1800" dirty="0" smtClean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6464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Соревнования, кружки, выпуск Газеты, конкурсы, викторины, совместные мероприятия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0"/>
            <a:ext cx="740664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Усилия педагогического коллектива дошкольных учреждений должны быть направлены 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772400" cy="4419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улучшение семейного микроклимата;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положительных взаимоотношений в семье;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повышение педагогической культуры родителей путем их активного просвещения;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совместными усилиями полноценной личности ребенка, подготовке его к школе.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274</Words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Приложение 1      «Взаимодействие детского сада и семьи»</vt:lpstr>
      <vt:lpstr>Проблемы взаимодействия семьи и детского сада</vt:lpstr>
      <vt:lpstr> </vt:lpstr>
      <vt:lpstr>Причины возникновения проблем</vt:lpstr>
      <vt:lpstr>Основными направлениями взаимодействия с семьёй являются: </vt:lpstr>
      <vt:lpstr>Эффективные формы работы с родителями</vt:lpstr>
      <vt:lpstr>Усилия педагогического коллектива дошкольных учреждений должны быть направлены на: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«Проблемы взаимодействия семьи и детского сада»</dc:title>
  <cp:lastModifiedBy>User</cp:lastModifiedBy>
  <cp:revision>19</cp:revision>
  <dcterms:modified xsi:type="dcterms:W3CDTF">2015-05-19T06:54:12Z</dcterms:modified>
</cp:coreProperties>
</file>