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7" r:id="rId6"/>
    <p:sldId id="268" r:id="rId7"/>
    <p:sldId id="261" r:id="rId8"/>
    <p:sldId id="262" r:id="rId9"/>
    <p:sldId id="264" r:id="rId10"/>
    <p:sldId id="263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78813-0854-4C81-8195-0771ACAC8B6C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720A-98C6-4D84-8565-2E51D96FE1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720A-98C6-4D84-8565-2E51D96FE1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720A-98C6-4D84-8565-2E51D96FE1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avtor/sukhomlinski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TER\Desktop\0002-005-Kultura-vse-vidy-preobrazovatelnoj-dejatelnosti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7"/>
            <a:ext cx="7270576" cy="108011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Курсы повышения квалификации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320552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 20.10.14  по 29.10.14</a:t>
            </a:r>
          </a:p>
          <a:p>
            <a:r>
              <a:rPr lang="ru-RU" b="1" dirty="0" smtClean="0">
                <a:latin typeface="Monotype Corsiva" pitchFamily="66" charset="0"/>
              </a:rPr>
              <a:t>Руководитель курса: Жигалова Н.П.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988841"/>
            <a:ext cx="5328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Взаимодействие ДОУ с семьёй </a:t>
            </a:r>
            <a:endParaRPr lang="ru-RU" sz="36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NTER\Desktop\1308949920_fony-600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314" y="0"/>
            <a:ext cx="9209314" cy="6809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Критерии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060848"/>
            <a:ext cx="7427168" cy="406531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деятельность ДОУ и членов семьи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требований федерального государственного образовательного стандарта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NTER\Desktop\33ad5113e2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Участники взаимодействия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348880"/>
            <a:ext cx="6635080" cy="37772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и члены семьи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сотрудники ДОУ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партнёры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NTER\Desktop\1258404178_020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8417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Принципы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2492896"/>
            <a:ext cx="6059016" cy="363326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Взаимоуважения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9209143_yk2enftaxqopm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44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Мастер класс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49b7832452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занятий по совершенствованию творческого мастерства, проводимый специалистом в какой-либо области науки, технической специальности, искусства, для начинающих артистов, художников и т.п. 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викисловарь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М.М. Поташник,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характеризуя мастер-класс, отмечает, что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ярко выраженная форма ученичества именно у Мастера, то есть передача мастером ученикам опыта, мастерства, искусства путем прямого и комментированного показа приемов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em_3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18422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48680"/>
            <a:ext cx="4690864" cy="86895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Monotype Corsiva" pitchFamily="66" charset="0"/>
              </a:rPr>
              <a:t>Цель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освоения практик родителями, воспитанниками, педагогами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при котором  приобретается родительский опыт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осваиваются новые технологии  родителями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Структура мастер-класса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1.Вступительная часть.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Объявление темы и цели мастер-класса.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мастер-класса в целом и его отдельных составных частей.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Теоретически - демонстрационная часть.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Пояснение  и рекомендации основных этапов выполнения работы в технике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материала для будущей творческой работы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Практическая часть.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приемов выполнения техники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Рефлексия участников мастер-класса. Подведение итогов.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План действий по созданию «Родительской мастерской»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Организовать встречу с администрацией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2.Поделится опытом с коллегами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3.Организовать и провести родительское собрание. Разработать план мероприятий.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4.Создать «Родительскую мастерскую»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Планирование работы «Родительской мастерской»</a:t>
            </a: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692697"/>
          <a:ext cx="8856983" cy="581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096344"/>
                <a:gridCol w="792088"/>
                <a:gridCol w="1296144"/>
                <a:gridCol w="1224136"/>
                <a:gridCol w="1080119"/>
              </a:tblGrid>
              <a:tr h="930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Задача или проблема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Ответственные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Организовать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встречу с родителями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составлению плана совместной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деятельности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-Представить и понять современные требования ФГОС, познакомить с законом «Об образовании Р.Ф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-Выявить проблемы, трудности и  потребности родителей, связанных с воспитанием и образованием детей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-Разработать план совместной деятельности с учётом потребностей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-Установить сроки реализации мероприятий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-Выбрать ответственных за проведение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-Выбор формы  совместных  взаимодействий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14.11.14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Практикум по выявлению потребностей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Заведующая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мероприятий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родительской  мастерской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692697"/>
          <a:ext cx="9144001" cy="199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488"/>
                <a:gridCol w="2720533"/>
                <a:gridCol w="624834"/>
                <a:gridCol w="1561171"/>
                <a:gridCol w="1623199"/>
                <a:gridCol w="1201776"/>
              </a:tblGrid>
              <a:tr h="1066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физиологичес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просвещение родителей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Организовать встречу с психологом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Ознакомить родителей с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физиологическими особенностями развития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28.11.14.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тему «Принять, познать, понять»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Освоены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 работы с детьми</a:t>
                      </a:r>
                    </a:p>
                  </a:txBody>
                  <a:tcPr marL="68580" marR="68580" marT="0" marB="0"/>
                </a:tc>
              </a:tr>
              <a:tr h="51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TER\Desktop\24308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0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330824" cy="86409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Разработчики 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5184576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Сухалитка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Абалаковский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№1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Лисовенко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район,МКДОУ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«Одуванчик»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Терновая С.Г.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МАДОУ №15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г.Канск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Алишина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воспитатель, МБДОУ с.Нарва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772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844824"/>
            <a:ext cx="4822304" cy="3240361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Благодарим за внимание</a:t>
            </a:r>
            <a:br>
              <a:rPr lang="ru-RU" sz="7200" dirty="0" smtClean="0"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  <a:sym typeface="Wingdings" pitchFamily="2" charset="2"/>
              </a:rPr>
              <a:t>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TER\Desktop\1308949920_fony-600x680 - коп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5569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- это та первичная среда, где человек должен учиться творить добро</a:t>
            </a:r>
            <a:endParaRPr lang="en-US" sz="47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Сухомлинский В. 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NTER\Desktop\1308949920_fony-600x680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139136" cy="121014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 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96752"/>
            <a:ext cx="6048672" cy="324036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8500" dirty="0" smtClean="0">
                <a:latin typeface="Times New Roman" pitchFamily="18" charset="0"/>
                <a:cs typeface="Times New Roman" pitchFamily="18" charset="0"/>
              </a:rPr>
              <a:t>Родительская  мастерская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NTER\Desktop\1308949920_fony-600x680 - коп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55679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 небольшое производственное или ремонтное предприятие, а также (мн.) промышленное ремонтное предприятие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(Словарь Ушакова)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NTER\Desktop\1308949920_fony-600x680 - коп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– практическая форма работы с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семьей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которая позволяет  освоить техники и приёмы прикладного искусства и создаёт определенные условия для совместного творчества детей и родителей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(определение членов группы)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NTER\Desktop\1308949920_fony-600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314" y="0"/>
            <a:ext cx="92746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Актуальность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9"/>
            <a:ext cx="6696744" cy="37444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Родительская мастерская- это такой вид организации совместного труда и творчества, когда народным традициям обучается, не только ребенок, но и другие члены семьи. Исходя из ФГОС этот вид деятельности  дает возможность вовлечь родителей в совместную образовательную деятельность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NTER\Desktop\1308949920_fony-600x680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694" y="1"/>
            <a:ext cx="9356694" cy="6704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Цель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41373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семей в непосредственно-образовательную деятельность, через организацию процесса прикладного творчества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NTER\Desktop\1308949920_fony-600x68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6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Задачи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49294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информацию и понять содержание социальных технологий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Освоить техники и приёмы при работе с воспитанниками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действующую модель взаимодействия ДОУ с семьей, в форме «Родительской мастерской»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432</Words>
  <Application>Microsoft Office PowerPoint</Application>
  <PresentationFormat>Экран (4:3)</PresentationFormat>
  <Paragraphs>125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Курсы повышения квалификации</vt:lpstr>
      <vt:lpstr>Разработчики </vt:lpstr>
      <vt:lpstr> </vt:lpstr>
      <vt:lpstr> </vt:lpstr>
      <vt:lpstr>Слайд 5</vt:lpstr>
      <vt:lpstr>Слайд 6</vt:lpstr>
      <vt:lpstr>Актуальность</vt:lpstr>
      <vt:lpstr>Цель</vt:lpstr>
      <vt:lpstr>Задачи</vt:lpstr>
      <vt:lpstr>Критерии</vt:lpstr>
      <vt:lpstr>Участники взаимодействия</vt:lpstr>
      <vt:lpstr>Принципы</vt:lpstr>
      <vt:lpstr>Мастер класс</vt:lpstr>
      <vt:lpstr> </vt:lpstr>
      <vt:lpstr>Цель</vt:lpstr>
      <vt:lpstr>Структура мастер-класса</vt:lpstr>
      <vt:lpstr>План действий по созданию «Родительской мастерской»</vt:lpstr>
      <vt:lpstr>Планирование работы «Родительской мастерской»</vt:lpstr>
      <vt:lpstr>Слайд 19</vt:lpstr>
      <vt:lpstr>Благодарим за внимание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П.К.</dc:title>
  <dc:creator>user_c35a</dc:creator>
  <cp:lastModifiedBy>user_c35a</cp:lastModifiedBy>
  <cp:revision>51</cp:revision>
  <dcterms:created xsi:type="dcterms:W3CDTF">2014-10-27T03:41:03Z</dcterms:created>
  <dcterms:modified xsi:type="dcterms:W3CDTF">2014-10-29T02:57:08Z</dcterms:modified>
</cp:coreProperties>
</file>