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7" r:id="rId2"/>
    <p:sldId id="256" r:id="rId3"/>
    <p:sldId id="261" r:id="rId4"/>
    <p:sldId id="258" r:id="rId5"/>
    <p:sldId id="260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69EA3-5E5E-489E-9B6E-7C90842D708D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5EC23-87D6-4181-AB3D-EF9F0C9DBB2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5EC23-87D6-4181-AB3D-EF9F0C9DBB2E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C488993-8053-4D2A-A435-0DC5E7C7CC7A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7675B47-35CE-4C12-8334-A09607461A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88993-8053-4D2A-A435-0DC5E7C7CC7A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5B47-35CE-4C12-8334-A09607461A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88993-8053-4D2A-A435-0DC5E7C7CC7A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5B47-35CE-4C12-8334-A09607461A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88993-8053-4D2A-A435-0DC5E7C7CC7A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5B47-35CE-4C12-8334-A09607461A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88993-8053-4D2A-A435-0DC5E7C7CC7A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5B47-35CE-4C12-8334-A09607461A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88993-8053-4D2A-A435-0DC5E7C7CC7A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5B47-35CE-4C12-8334-A09607461A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488993-8053-4D2A-A435-0DC5E7C7CC7A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675B47-35CE-4C12-8334-A09607461AF2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C488993-8053-4D2A-A435-0DC5E7C7CC7A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7675B47-35CE-4C12-8334-A09607461A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88993-8053-4D2A-A435-0DC5E7C7CC7A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5B47-35CE-4C12-8334-A09607461A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88993-8053-4D2A-A435-0DC5E7C7CC7A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5B47-35CE-4C12-8334-A09607461A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88993-8053-4D2A-A435-0DC5E7C7CC7A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75B47-35CE-4C12-8334-A09607461AF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C488993-8053-4D2A-A435-0DC5E7C7CC7A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7675B47-35CE-4C12-8334-A09607461AF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о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57422" y="2643182"/>
            <a:ext cx="49292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Известный факт, что Воронежское водохранилище – одно из самых главных объектов по запасу пресной воды в Воронежской области. От качества этой воды зависят не только состояние флоры и фауны на огромной прилегающей к нему территории, но и здоровье тысяч воронежцев.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артра вод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785794"/>
            <a:ext cx="850112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 водохранилище в настоящее время насчитывается более трехсот видов водорослей, 67 видов высших растений, около 200 видов зоопланктона и более 170 видов зообентоса. На данный момент воды Воронежского водохранилища сильно загрязнены. Согласно результатам исследований, проведённых Управлением </a:t>
            </a:r>
            <a:r>
              <a:rPr lang="ru-RU" sz="2800" dirty="0" err="1"/>
              <a:t>Роспотребнадзора</a:t>
            </a:r>
            <a:r>
              <a:rPr lang="ru-RU" sz="2800" dirty="0"/>
              <a:t> по Воронежской области с 5 по 7 августа 2008 года, общее количество </a:t>
            </a:r>
            <a:r>
              <a:rPr lang="ru-RU" sz="2800" dirty="0" err="1"/>
              <a:t>колиформных</a:t>
            </a:r>
            <a:r>
              <a:rPr lang="ru-RU" sz="2800" dirty="0"/>
              <a:t> бактерий в воде у пляжа «Дельфин» превышали нормы в 4,8 раза; у пляжа СХИ — в 48 раз. В воде водохранилища у пляжа «Дельфин» были найдены цисты </a:t>
            </a:r>
            <a:r>
              <a:rPr lang="ru-RU" sz="2800" dirty="0" err="1"/>
              <a:t>лямблий</a:t>
            </a:r>
            <a:r>
              <a:rPr lang="ru-RU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вод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71736" y="4000504"/>
            <a:ext cx="45720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1">
                    <a:lumMod val="95000"/>
                  </a:schemeClr>
                </a:solidFill>
              </a:rPr>
              <a:t>Огромный вред Воронежскому «морю» наносят транспортные развязки, автомагистрали, </a:t>
            </a:r>
            <a:r>
              <a:rPr lang="ru-RU" sz="2000" dirty="0" err="1">
                <a:solidFill>
                  <a:schemeClr val="bg1">
                    <a:lumMod val="95000"/>
                  </a:schemeClr>
                </a:solidFill>
              </a:rPr>
              <a:t>золоотвалы</a:t>
            </a:r>
            <a:r>
              <a:rPr lang="ru-RU" sz="2000" dirty="0">
                <a:solidFill>
                  <a:schemeClr val="bg1">
                    <a:lumMod val="95000"/>
                  </a:schemeClr>
                </a:solidFill>
              </a:rPr>
              <a:t> и отстойники ТЭЦ-1, незапланированные и несогласованные с городскими властями свалки промышленных, строительных и бытовых </a:t>
            </a:r>
            <a:r>
              <a:rPr lang="ru-RU" sz="2000" dirty="0" smtClean="0">
                <a:solidFill>
                  <a:schemeClr val="bg1">
                    <a:lumMod val="95000"/>
                  </a:schemeClr>
                </a:solidFill>
              </a:rPr>
              <a:t>отходов.</a:t>
            </a:r>
            <a:endParaRPr lang="ru-RU" sz="2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охрана водоемо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одохран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71480"/>
            <a:ext cx="9144000" cy="6286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одохранка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нец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28605"/>
            <a:ext cx="9144000" cy="64293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14480" y="3857628"/>
            <a:ext cx="5072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Спасибо за внимание!!!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</TotalTime>
  <Words>171</Words>
  <Application>Microsoft Office PowerPoint</Application>
  <PresentationFormat>Экран (4:3)</PresentationFormat>
  <Paragraphs>5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Comp</cp:lastModifiedBy>
  <cp:revision>3</cp:revision>
  <dcterms:created xsi:type="dcterms:W3CDTF">2016-02-25T18:36:58Z</dcterms:created>
  <dcterms:modified xsi:type="dcterms:W3CDTF">2016-02-25T19:04:20Z</dcterms:modified>
</cp:coreProperties>
</file>