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7"/>
  </p:notesMasterIdLst>
  <p:sldIdLst>
    <p:sldId id="276" r:id="rId2"/>
    <p:sldId id="258" r:id="rId3"/>
    <p:sldId id="266" r:id="rId4"/>
    <p:sldId id="260" r:id="rId5"/>
    <p:sldId id="273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6" autoAdjust="0"/>
    <p:restoredTop sz="86369" autoAdjust="0"/>
  </p:normalViewPr>
  <p:slideViewPr>
    <p:cSldViewPr>
      <p:cViewPr>
        <p:scale>
          <a:sx n="86" d="100"/>
          <a:sy n="86" d="100"/>
        </p:scale>
        <p:origin x="-43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A8C1A-CE7D-49C7-BF7E-629D6A0F0FEE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5ABD7-5E55-469D-AE89-4A35CC3D2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2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5ED6-74DD-4A98-B12C-C677EF83A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2FFE-FC40-4AD7-B494-3CBDFE637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16BB-0035-4733-9971-72EA9966B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DA8DE63-6CBB-4377-9DE8-82A6293016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EAFF81-DFDF-47C7-A5E4-BAEAED1008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1E40-4411-437E-A5AD-7569D82BC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449-A9AF-47B3-B75C-DFC35EC1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FE92-BE65-4C1B-BFB2-0ACD73BBE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41BF-4B81-42EB-B177-CFC13CB3D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621-3641-4EE0-B264-1E308D4BC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A225-B70D-4486-88EA-01C078542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1782-259A-4B2F-929E-3AD735F58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BF1AC4-E3CB-4B32-9B9A-F48EBEC7C6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40AD3B-5920-4C1D-B23D-3F9F603026C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1844824"/>
            <a:ext cx="7851648" cy="1828800"/>
          </a:xfrm>
        </p:spPr>
        <p:txBody>
          <a:bodyPr/>
          <a:lstStyle/>
          <a:p>
            <a:r>
              <a:rPr lang="ru-RU" dirty="0"/>
              <a:t>«Белые медведи»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924944"/>
            <a:ext cx="7854696" cy="17526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27 февраля-день белого медведя</a:t>
            </a: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198556"/>
            <a:ext cx="679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80513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839251"/>
            <a:ext cx="4038600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Белый медведь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-хищное млекопитающее семейства медвежьих, близкий родственник бурого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медведя. Длина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2—до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м, масса до 700—800 кг. Летом кочует.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878673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13222" y="891802"/>
            <a:ext cx="4038600" cy="449580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медведя от других медведей отличают длинная шея и плоская голова. Нос у него черный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Кожа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него чёрная, а мех белый. Подошвы ног подбиты шерстью, чтобы не скользить по льду и не мёрзнуть.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Крупные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когти могут удержать даже сильную добычу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248472" cy="312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24365"/>
            <a:ext cx="60055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44522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Зимой медведицы спят четыре месяца  в берлогах (но не во льдах, а на берегу), где-нибудь под обрывом, заметенным снегом. Самцы не спят, а всю зиму бродят.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Чем питаются белые медведи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39239" y="1556792"/>
            <a:ext cx="4188745" cy="38933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одползая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снегу к лежбищу тюленей, не забывает белый медведь свой нос все время прикрывать лапами, чтобы не выдал. В море ловит белый медведь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рыбу,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берегу — песцов, северных оленей. 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ru-RU" sz="2400" dirty="0"/>
          </a:p>
          <a:p>
            <a:pPr algn="ctr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ru-RU" sz="2800" dirty="0"/>
          </a:p>
          <a:p>
            <a:pPr algn="ctr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ru-RU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7960"/>
            <a:ext cx="4248472" cy="319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0" y="4365104"/>
            <a:ext cx="41148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70152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белых медведей рождается от 1 до 3-х медвежат. Новорождённые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беспомощные.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ерез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 месяца после рождения, медведица вместе с ними покидает берлогу и переходит к бродячему образу жизни.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97" y="2460766"/>
            <a:ext cx="3960440" cy="325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71" y="1804996"/>
            <a:ext cx="4243387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71" y="5085184"/>
            <a:ext cx="441325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416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326</TotalTime>
  <Words>179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«Белые медведи» </vt:lpstr>
      <vt:lpstr>     Внешний вид</vt:lpstr>
      <vt:lpstr>Презентация PowerPoint</vt:lpstr>
      <vt:lpstr>Чем питаются белые медведи</vt:lpstr>
      <vt:lpstr>Презентация PowerPoint</vt:lpstr>
    </vt:vector>
  </TitlesOfParts>
  <Company>567657657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Белые медведи.</dc:title>
  <dc:creator>\</dc:creator>
  <cp:lastModifiedBy>LiIR</cp:lastModifiedBy>
  <cp:revision>51</cp:revision>
  <dcterms:created xsi:type="dcterms:W3CDTF">2006-02-26T11:28:17Z</dcterms:created>
  <dcterms:modified xsi:type="dcterms:W3CDTF">2016-03-20T14:12:59Z</dcterms:modified>
</cp:coreProperties>
</file>