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0" r:id="rId2"/>
    <p:sldId id="259" r:id="rId3"/>
    <p:sldId id="262" r:id="rId4"/>
    <p:sldId id="263" r:id="rId5"/>
    <p:sldId id="265" r:id="rId6"/>
    <p:sldId id="272" r:id="rId7"/>
    <p:sldId id="269" r:id="rId8"/>
    <p:sldId id="266" r:id="rId9"/>
    <p:sldId id="268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achnoe-delo.ru/wp-content/uploads/2014/05/111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achnoe-delo.ru/wp-content/uploads/2014/05/11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dachnoe-delo.ru/wp-content/uploads/2014/05/111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dachnoe-delo.ru/wp-content/uploads/2014/05/11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chnoe-delo.ru/wp-content/uploads/2014/05/1114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dachnoe-delo.ru/wp-content/uploads/2014/05/1113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chnoe-delo.ru/wp-content/uploads/2014/05/1116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achnoe-delo.ru/wp-content/uploads/2014/05/1115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dachnoe-delo.ru/wp-content/uploads/2014/05/11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chnoe-delo.ru/wp-content/uploads/2014/05/1116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dachnoe-delo.ru/wp-content/uploads/2014/05/1118.jpg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ОГОРОД НА  ОКНЕ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город на ок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2650" y="2084387"/>
            <a:ext cx="5295900" cy="3971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6.  Для вьющихся растений необходимо создать особую конструкцию. Так, например, рядом с ящиками, где посажены огурцы, рекомендуется соорудить специальные решетки, чтобы направлять рост растения.</a:t>
            </a:r>
          </a:p>
          <a:p>
            <a:pPr fontAlgn="base"/>
            <a:r>
              <a:rPr lang="ru-RU" b="1" dirty="0" smtClean="0"/>
              <a:t>7. Выбирайте такие растения для огорода на окне, чтобы они были адаптированы к помещению и не были слишком прихотливыми.</a:t>
            </a:r>
            <a:r>
              <a:rPr lang="ru-RU" b="1" dirty="0" smtClean="0">
                <a:hlinkClick r:id="rId2"/>
              </a:rPr>
              <a:t> </a:t>
            </a:r>
            <a:endParaRPr lang="ru-RU" b="1" dirty="0" smtClean="0"/>
          </a:p>
          <a:p>
            <a:pPr fontAlgn="base"/>
            <a:r>
              <a:rPr lang="ru-RU" b="1" dirty="0" smtClean="0"/>
              <a:t>Такой «детский» огород прекрасно украсит интерьер, а экологически чистые и всегда свежие плоды будут не переставать радовать детишек круглый год.</a:t>
            </a:r>
          </a:p>
          <a:p>
            <a:pPr fontAlgn="base"/>
            <a:r>
              <a:rPr lang="ru-RU" b="1" dirty="0" smtClean="0"/>
              <a:t>Особенно такой огород будет очень кстати в зимнее время, когда количество витаминов ограничено.</a:t>
            </a:r>
          </a:p>
          <a:p>
            <a:pPr fontAlgn="base"/>
            <a:r>
              <a:rPr lang="ru-RU" b="1" dirty="0" smtClean="0"/>
              <a:t>Выращивайте огород вместе с детьми и кушайте плоды с удовольствием! Дерзайте!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9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" name="Содержимое 6" descr="огор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3357586" cy="26344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Autofit/>
          </a:bodyPr>
          <a:lstStyle/>
          <a:p>
            <a:pPr fontAlgn="base"/>
            <a:r>
              <a:rPr lang="ru-RU" sz="1400" b="1" dirty="0" smtClean="0"/>
              <a:t>Все мы без исключения любим всё живое. Чтобы создать необычный живой интерьер можно воспользоваться идеей создания в детском саду огорода на окне.</a:t>
            </a:r>
          </a:p>
          <a:p>
            <a:pPr fontAlgn="base"/>
            <a:r>
              <a:rPr lang="ru-RU" sz="1400" b="1" dirty="0" smtClean="0"/>
              <a:t>Сама идея создания собственного небольшого огорода на окне многим покажется вполне заманчивым и необычным предложением.</a:t>
            </a:r>
          </a:p>
          <a:p>
            <a:pPr fontAlgn="base"/>
            <a:r>
              <a:rPr lang="ru-RU" sz="1400" b="1" dirty="0" smtClean="0"/>
              <a:t>Такой собственный огород будет очень необычен тем, что подарит возможность любоваться и детям и взрослым невероятной домашней обстановкой живых растений.</a:t>
            </a:r>
          </a:p>
          <a:p>
            <a:pPr fontAlgn="base"/>
            <a:r>
              <a:rPr lang="ru-RU" sz="1400" b="1" dirty="0" smtClean="0"/>
              <a:t>Дети убедятся, что огород на окне, сделанный своими руками  подарит вкусные и </a:t>
            </a:r>
            <a:r>
              <a:rPr lang="ru-RU" sz="1400" b="1" dirty="0" err="1" smtClean="0"/>
              <a:t>свежевыращенные</a:t>
            </a:r>
            <a:r>
              <a:rPr lang="ru-RU" sz="1400" b="1" dirty="0" smtClean="0"/>
              <a:t> овощи,  зелень, которые не только очень вкусны, но и безумно полезны, поскольку не содержат в себе каких-либо химических веществ.</a:t>
            </a:r>
          </a:p>
          <a:p>
            <a:pPr fontAlgn="base"/>
            <a:r>
              <a:rPr lang="ru-RU" sz="1400" b="1" dirty="0" smtClean="0"/>
              <a:t>Детский сад огород на окне подарит огромное удовольствие, красоту и огромную пользу здоровью. Тем более что сам процесс ухода и выращивания огорода очень увлекательный и интересный.</a:t>
            </a:r>
          </a:p>
          <a:p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38600" cy="5240343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 smtClean="0"/>
              <a:t>Совместными </a:t>
            </a:r>
            <a:r>
              <a:rPr lang="ru-RU" sz="1600" b="1" dirty="0" smtClean="0"/>
              <a:t>усилиями детворы и воспитателей можно создать красивый и вкусный урожай на окне.</a:t>
            </a:r>
          </a:p>
          <a:p>
            <a:pPr fontAlgn="base"/>
            <a:r>
              <a:rPr lang="ru-RU" sz="1600" b="1" dirty="0" smtClean="0"/>
              <a:t>Прежде чем создавать огород на окне, необходимо знать, что на окне можно выращивать не все растения. Например, крупные растения рекомендуется оставить для огорода в саду.</a:t>
            </a:r>
          </a:p>
          <a:p>
            <a:pPr fontAlgn="base"/>
            <a:r>
              <a:rPr lang="ru-RU" sz="1600" b="1" dirty="0" smtClean="0"/>
              <a:t>Таким растениям будет очень жарко и тесно на окне, поскольку они не предназначены для подобных условий и все ваши усилия будут напрасны, а растения не будут цвести надлежащим образом, и могут погибнуть.</a:t>
            </a:r>
          </a:p>
          <a:p>
            <a:pPr fontAlgn="base"/>
            <a:r>
              <a:rPr lang="ru-RU" sz="1600" b="1" dirty="0" smtClean="0"/>
              <a:t>Огород на окне, это своего рода «витаминный оазис». На самом деле, такая чудесная задумка реализовывается очень просто и быстро.</a:t>
            </a:r>
          </a:p>
          <a:p>
            <a:endParaRPr lang="ru-RU" sz="1600" b="1" dirty="0"/>
          </a:p>
        </p:txBody>
      </p:sp>
      <p:pic>
        <p:nvPicPr>
          <p:cNvPr id="5" name="Содержимое 4" descr="11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143380"/>
            <a:ext cx="2786082" cy="22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Что </a:t>
            </a:r>
            <a:r>
              <a:rPr lang="ru-RU" sz="3200" b="1" dirty="0" smtClean="0">
                <a:solidFill>
                  <a:srgbClr val="7030A0"/>
                </a:solidFill>
              </a:rPr>
              <a:t>лучше посадить в огороде на окне в детском саду?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u="sng" dirty="0" smtClean="0"/>
          </a:p>
          <a:p>
            <a:pPr fontAlgn="base"/>
            <a:r>
              <a:rPr lang="ru-RU" b="1" dirty="0" smtClean="0"/>
              <a:t>Выбор </a:t>
            </a:r>
            <a:r>
              <a:rPr lang="ru-RU" b="1" dirty="0" smtClean="0"/>
              <a:t>растений достаточно широкий: огурцы, лук, фасоль, горох, петрушка, чеснок, салат, укроп, специальные некрупные сорта моркови и т.п.</a:t>
            </a:r>
          </a:p>
          <a:p>
            <a:pPr fontAlgn="base"/>
            <a:r>
              <a:rPr lang="ru-RU" b="1" dirty="0" smtClean="0"/>
              <a:t>Главное выбрать для такого огорода неприхотливые растения. Прежде, чем приступать к созданию огорода лучше провести для детей обучающий урок (можно даже показать видеофильм) и рассказать детям о пользе каждого растения и правильном уходе за ними.</a:t>
            </a:r>
          </a:p>
          <a:p>
            <a:pPr fontAlgn="base"/>
            <a:r>
              <a:rPr lang="ru-RU" b="1" dirty="0" smtClean="0"/>
              <a:t>Такие знания позволят маленьким огородникам ещё с большим интересом ухаживать и любоваться огородом на окне.</a:t>
            </a:r>
          </a:p>
          <a:p>
            <a:pPr fontAlgn="base"/>
            <a:r>
              <a:rPr lang="ru-RU" b="1" dirty="0" smtClean="0"/>
              <a:t>Помните, что окно, где будет размещён огород лучше, чтобы выходило на солнечную сторону и было </a:t>
            </a:r>
            <a:r>
              <a:rPr lang="ru-RU" b="1" dirty="0" smtClean="0"/>
              <a:t>большим.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1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071678"/>
            <a:ext cx="3500442" cy="256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3857628"/>
            <a:ext cx="3500442" cy="23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Огород на окне оформление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ru-RU" sz="3400" b="1" dirty="0" smtClean="0"/>
              <a:t>Сооружаем </a:t>
            </a:r>
            <a:r>
              <a:rPr lang="ru-RU" sz="3400" b="1" dirty="0"/>
              <a:t>удобную и простую конструкцию. Размер конструкции должен соответствовать подоконнику, то есть конструкция не должны быть шире или длиннее подоконника (не должна выступать за пределы).</a:t>
            </a:r>
          </a:p>
          <a:p>
            <a:pPr fontAlgn="base"/>
            <a:r>
              <a:rPr lang="ru-RU" sz="3400" b="1" dirty="0"/>
              <a:t>Поскольку такая конструкция не только будет иметь не привлекательный вид, но и станет не безопасной для детей, которые могут зацепить её.</a:t>
            </a:r>
          </a:p>
          <a:p>
            <a:pPr fontAlgn="base"/>
            <a:r>
              <a:rPr lang="ru-RU" sz="3400" b="1" dirty="0"/>
              <a:t>Создать на окне оформление огорода очень просто, главное, фантазия.</a:t>
            </a:r>
          </a:p>
          <a:p>
            <a:pPr fontAlgn="base"/>
            <a:r>
              <a:rPr lang="ru-RU" sz="3400" b="1" dirty="0"/>
              <a:t>Конструкцию можно сделать из обычных ящиков, состоящих из еловых или сосновых досок, толщиной около 2 сантиметров, высотой 12-15 сантиметров.</a:t>
            </a:r>
          </a:p>
          <a:p>
            <a:pPr fontAlgn="base"/>
            <a:r>
              <a:rPr lang="ru-RU" sz="3400" b="1" dirty="0"/>
              <a:t>Ящики можно покрасить в какой-нибудь яркий цвет. Такой вариант очень удачный для детского помещения. Ярко оформленный огород будет смотреться весело и необычно, и будет радовать всех своим привлекательным видом.</a:t>
            </a:r>
          </a:p>
          <a:p>
            <a:pPr fontAlgn="base"/>
            <a:r>
              <a:rPr lang="ru-RU" sz="3400" b="1" dirty="0"/>
              <a:t>Кроме деревянных ящичков можно использовать горшки для растений или даже обычные пластиковые бутылки, которые можно разрезать.</a:t>
            </a:r>
          </a:p>
          <a:p>
            <a:pPr fontAlgn="base"/>
            <a:r>
              <a:rPr lang="ru-RU" sz="3400" b="1" dirty="0"/>
              <a:t>Их тоже можно красиво оформить, например, камнями, рисунками (бабочки, божьи коровки), разнообразными наклейками и т.д. То есть можно бесконечно долго экспериментировать с оформлением.</a:t>
            </a:r>
          </a:p>
          <a:p>
            <a:pPr fontAlgn="base"/>
            <a:r>
              <a:rPr lang="ru-RU" sz="3400" b="1" dirty="0"/>
              <a:t>Очень важно предусмотреть правильное освещение огорода, оптимальную температуру и влажность воздуха. Но и это ещё не все требования для благополучного цветения.</a:t>
            </a:r>
          </a:p>
          <a:p>
            <a:pPr fontAlgn="base"/>
            <a:r>
              <a:rPr lang="ru-RU" sz="3400" b="1" dirty="0"/>
              <a:t>Хороший и качественный грунт, благодаря которому растение будут давать плоды, должен быть правильно подобран. Такие удобрения не сложно приобрести в специализирующих магазинах, где продают растения.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ород на окне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5729"/>
            <a:ext cx="4038600" cy="2694629"/>
          </a:xfrm>
        </p:spPr>
      </p:pic>
      <p:pic>
        <p:nvPicPr>
          <p:cNvPr id="6" name="Содержимое 5" descr="город на окне 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17840"/>
            <a:ext cx="4038600" cy="3030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0070C0"/>
                </a:solidFill>
              </a:rPr>
              <a:t>Мини-огород </a:t>
            </a:r>
            <a:r>
              <a:rPr lang="ru-RU" b="1" u="sng" dirty="0" smtClean="0">
                <a:solidFill>
                  <a:srgbClr val="0070C0"/>
                </a:solidFill>
              </a:rPr>
              <a:t>на окне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ru-RU" sz="5100" b="1" dirty="0" smtClean="0">
                <a:cs typeface="Times New Roman" pitchFamily="18" charset="0"/>
              </a:rPr>
              <a:t>Приятная, оригинальная и живая миниатюра на окне подарит вам много полезных растений, которые вместе с ребятами можно будет собирать и вместе за ними ухаживать: поливать и удобрять.</a:t>
            </a: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Полезные советы для благоприятного цветения мини-огорода на окне:</a:t>
            </a: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1. Сейте семена любимых культур равномерно.</a:t>
            </a: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2.Уход за огородом на окне не представляет большой сложности, главное, систематически поливайте его.</a:t>
            </a:r>
            <a:r>
              <a:rPr lang="ru-RU" sz="5100" b="1" dirty="0" smtClean="0">
                <a:cs typeface="Times New Roman" pitchFamily="18" charset="0"/>
                <a:hlinkClick r:id="rId2"/>
              </a:rPr>
              <a:t> </a:t>
            </a:r>
            <a:endParaRPr lang="ru-RU" sz="5100" b="1" dirty="0" smtClean="0">
              <a:cs typeface="Times New Roman" pitchFamily="18" charset="0"/>
            </a:endParaRP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3. Температура для растений должна быть выше 17 градусов, в противном случае растения будут гнить и не давать плоды.</a:t>
            </a: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4. Если на подоконнике, где вы хотите установить огород недостаточно света, то можно создать искусственный свет с помощью лампы.</a:t>
            </a:r>
          </a:p>
          <a:p>
            <a:pPr fontAlgn="base"/>
            <a:r>
              <a:rPr lang="ru-RU" sz="5100" b="1" dirty="0" smtClean="0">
                <a:cs typeface="Times New Roman" pitchFamily="18" charset="0"/>
              </a:rPr>
              <a:t>5. Окно, где расположен огород должно быть тщательно заклеено и не пропускать сквозняков.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2038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1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7148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00050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1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357562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</TotalTime>
  <Words>499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ОГОРОД НА  ОКНЕ</vt:lpstr>
      <vt:lpstr>Слайд 2</vt:lpstr>
      <vt:lpstr>Слайд 3</vt:lpstr>
      <vt:lpstr>Что лучше посадить в огороде на окне в детском саду? </vt:lpstr>
      <vt:lpstr>Слайд 5</vt:lpstr>
      <vt:lpstr>Огород на окне оформление </vt:lpstr>
      <vt:lpstr>Слайд 7</vt:lpstr>
      <vt:lpstr> Мини-огород на окне 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ОКНЕ</dc:title>
  <cp:lastModifiedBy>Admin</cp:lastModifiedBy>
  <cp:revision>7</cp:revision>
  <dcterms:modified xsi:type="dcterms:W3CDTF">2016-01-24T15:07:02Z</dcterms:modified>
</cp:coreProperties>
</file>