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9" r:id="rId5"/>
    <p:sldId id="260" r:id="rId6"/>
    <p:sldId id="261" r:id="rId7"/>
    <p:sldId id="272" r:id="rId8"/>
    <p:sldId id="262" r:id="rId9"/>
    <p:sldId id="265" r:id="rId10"/>
    <p:sldId id="266" r:id="rId11"/>
    <p:sldId id="267" r:id="rId12"/>
    <p:sldId id="268" r:id="rId13"/>
    <p:sldId id="269" r:id="rId14"/>
    <p:sldId id="273" r:id="rId15"/>
    <p:sldId id="264" r:id="rId16"/>
    <p:sldId id="275" r:id="rId17"/>
    <p:sldId id="276" r:id="rId18"/>
    <p:sldId id="270" r:id="rId19"/>
    <p:sldId id="278" r:id="rId20"/>
    <p:sldId id="277" r:id="rId21"/>
    <p:sldId id="271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илия Н. Салихова" initials="ЛН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FFFF66"/>
    <a:srgbClr val="FFFF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AC9AED-EB95-4F16-8BB1-BFDE1E920854}">
      <dgm:prSet phldrT="[Текст]" custT="1"/>
      <dgm:spPr/>
      <dgm:t>
        <a:bodyPr/>
        <a:lstStyle/>
        <a:p>
          <a:pPr algn="just"/>
          <a:r>
            <a:rPr lang="ru-RU" sz="1800" b="1" i="1" smtClean="0">
              <a:latin typeface="Times New Roman" pitchFamily="18" charset="0"/>
              <a:cs typeface="Times New Roman" pitchFamily="18" charset="0"/>
            </a:rPr>
            <a:t>Родители практически не покупают современным детям народные игрушки</a:t>
          </a:r>
          <a:endParaRPr lang="ru-RU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EB39DA3-00AB-448E-9638-522B75494415}" type="parTrans" cxnId="{1AFEDEAA-18FE-4236-86FA-9E0137B69C73}">
      <dgm:prSet/>
      <dgm:spPr/>
      <dgm:t>
        <a:bodyPr/>
        <a:lstStyle/>
        <a:p>
          <a:endParaRPr lang="ru-RU"/>
        </a:p>
      </dgm:t>
    </dgm:pt>
    <dgm:pt modelId="{BDE99AAD-8CE7-484A-838B-7FF89D8C6673}" type="sibTrans" cxnId="{1AFEDEAA-18FE-4236-86FA-9E0137B69C73}">
      <dgm:prSet/>
      <dgm:spPr/>
      <dgm:t>
        <a:bodyPr/>
        <a:lstStyle/>
        <a:p>
          <a:endParaRPr lang="ru-RU"/>
        </a:p>
      </dgm:t>
    </dgm:pt>
    <dgm:pt modelId="{AE40E764-AEC6-4233-9B7E-77FFF2FA0D1D}">
      <dgm:prSet phldrT="[Текст]" custT="1"/>
      <dgm:spPr/>
      <dgm:t>
        <a:bodyPr/>
        <a:lstStyle/>
        <a:p>
          <a:pPr algn="just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У детей слабо развит познавательный интерес к народной игрушке, к её истории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endParaRPr lang="ru-RU"/>
        </a:p>
      </dgm:t>
    </dgm:pt>
    <dgm:pt modelId="{3B80DC52-81E1-4867-BB42-D116ECC510E6}">
      <dgm:prSet phldrT="[Текст]" custT="1"/>
      <dgm:spPr/>
      <dgm:t>
        <a:bodyPr/>
        <a:lstStyle/>
        <a:p>
          <a:pPr algn="just"/>
          <a:r>
            <a:rPr lang="ru-RU" sz="1800" b="1" i="1" smtClean="0">
              <a:latin typeface="Times New Roman" pitchFamily="18" charset="0"/>
              <a:cs typeface="Times New Roman" pitchFamily="18" charset="0"/>
            </a:rPr>
            <a:t>Игрушки потеряли прежнее магическое значение, забылся их символический смысл </a:t>
          </a:r>
          <a:endParaRPr lang="ru-RU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50A15D-C78A-4FE8-96DD-53CBB9DD6D0C}" type="parTrans" cxnId="{A4075E58-EDFB-40AF-94D0-BA12B4E225DF}">
      <dgm:prSet/>
      <dgm:spPr/>
      <dgm:t>
        <a:bodyPr/>
        <a:lstStyle/>
        <a:p>
          <a:endParaRPr lang="ru-RU"/>
        </a:p>
      </dgm:t>
    </dgm:pt>
    <dgm:pt modelId="{8E7A6202-6510-4713-A83C-0D8AD7836023}" type="sibTrans" cxnId="{A4075E58-EDFB-40AF-94D0-BA12B4E225DF}">
      <dgm:prSet/>
      <dgm:spPr/>
      <dgm:t>
        <a:bodyPr/>
        <a:lstStyle/>
        <a:p>
          <a:endParaRPr lang="ru-RU"/>
        </a:p>
      </dgm:t>
    </dgm:pt>
    <dgm:pt modelId="{E887A2E8-C57E-48C0-94EE-F00E8CF2C49B}">
      <dgm:prSet phldrT="[Текст]" custT="1"/>
      <dgm:spPr/>
      <dgm:t>
        <a:bodyPr/>
        <a:lstStyle/>
        <a:p>
          <a:pPr algn="just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Прилавки магазинов переполнены разнообразием игрушек иностранного производства, а информационные системы активно их рекламируют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1C85C1DE-D8A2-4926-9817-60266DA89534}" type="parTrans" cxnId="{BC96FDAA-A4A3-4069-B294-C0C93BB76E8F}">
      <dgm:prSet/>
      <dgm:spPr/>
      <dgm:t>
        <a:bodyPr/>
        <a:lstStyle/>
        <a:p>
          <a:endParaRPr lang="ru-RU"/>
        </a:p>
      </dgm:t>
    </dgm:pt>
    <dgm:pt modelId="{6C4E42B4-F660-4FB1-8063-DE0290D84D5F}" type="sibTrans" cxnId="{BC96FDAA-A4A3-4069-B294-C0C93BB76E8F}">
      <dgm:prSet/>
      <dgm:spPr/>
      <dgm:t>
        <a:bodyPr/>
        <a:lstStyle/>
        <a:p>
          <a:endParaRPr lang="ru-RU"/>
        </a:p>
      </dgm:t>
    </dgm:pt>
    <dgm:pt modelId="{B2AFCBF5-FDA5-4912-B4BD-09B1752A8AF3}" type="pres">
      <dgm:prSet presAssocID="{C8D65901-EFC0-43B6-9970-52AB145F7C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A04DBC-DD52-480B-A693-021EF968D7D2}" type="pres">
      <dgm:prSet presAssocID="{AE40E764-AEC6-4233-9B7E-77FFF2FA0D1D}" presName="composite" presStyleCnt="0"/>
      <dgm:spPr/>
    </dgm:pt>
    <dgm:pt modelId="{074BCF5A-64A5-4C36-94C5-72C3AF367006}" type="pres">
      <dgm:prSet presAssocID="{AE40E764-AEC6-4233-9B7E-77FFF2FA0D1D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0BC5F763-A388-4EF5-A40A-E4FD71310F71}" type="pres">
      <dgm:prSet presAssocID="{AE40E764-AEC6-4233-9B7E-77FFF2FA0D1D}" presName="txShp" presStyleLbl="node1" presStyleIdx="0" presStyleCnt="4" custLinFactNeighborX="158" custLinFactNeighborY="-2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A37C7-D40A-4E71-8A18-A69B59457D6E}" type="pres">
      <dgm:prSet presAssocID="{F189122E-9CAE-4D16-AE11-D9950B97F005}" presName="spacing" presStyleCnt="0"/>
      <dgm:spPr/>
    </dgm:pt>
    <dgm:pt modelId="{89308F7E-4BB9-4E49-8EF2-2AF27072203F}" type="pres">
      <dgm:prSet presAssocID="{E887A2E8-C57E-48C0-94EE-F00E8CF2C49B}" presName="composite" presStyleCnt="0"/>
      <dgm:spPr/>
    </dgm:pt>
    <dgm:pt modelId="{2B3E8ABB-4359-4712-881C-138E48B9E32C}" type="pres">
      <dgm:prSet presAssocID="{E887A2E8-C57E-48C0-94EE-F00E8CF2C49B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D6953946-93DA-4ED0-822B-839348A95F2C}" type="pres">
      <dgm:prSet presAssocID="{E887A2E8-C57E-48C0-94EE-F00E8CF2C49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3A39-3B27-41BD-88B2-156D0CAD33DA}" type="pres">
      <dgm:prSet presAssocID="{6C4E42B4-F660-4FB1-8063-DE0290D84D5F}" presName="spacing" presStyleCnt="0"/>
      <dgm:spPr/>
    </dgm:pt>
    <dgm:pt modelId="{1FCB2734-507C-49AC-BB1C-7951FB0FFA5B}" type="pres">
      <dgm:prSet presAssocID="{CAAC9AED-EB95-4F16-8BB1-BFDE1E920854}" presName="composite" presStyleCnt="0"/>
      <dgm:spPr/>
    </dgm:pt>
    <dgm:pt modelId="{0AF071C1-651A-4ABE-8658-1EC44EAEC2C9}" type="pres">
      <dgm:prSet presAssocID="{CAAC9AED-EB95-4F16-8BB1-BFDE1E920854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32BF0B-FDBE-4B45-BE0E-DC79FDDA80F7}" type="pres">
      <dgm:prSet presAssocID="{CAAC9AED-EB95-4F16-8BB1-BFDE1E92085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066A7-4671-4F54-8A86-58EC0C6BC6A9}" type="pres">
      <dgm:prSet presAssocID="{BDE99AAD-8CE7-484A-838B-7FF89D8C6673}" presName="spacing" presStyleCnt="0"/>
      <dgm:spPr/>
    </dgm:pt>
    <dgm:pt modelId="{5E2FF717-681D-4321-8640-944B1F4E04EB}" type="pres">
      <dgm:prSet presAssocID="{3B80DC52-81E1-4867-BB42-D116ECC510E6}" presName="composite" presStyleCnt="0"/>
      <dgm:spPr/>
    </dgm:pt>
    <dgm:pt modelId="{0AE9ACD1-9B52-44B0-AA99-432E96F4E595}" type="pres">
      <dgm:prSet presAssocID="{3B80DC52-81E1-4867-BB42-D116ECC510E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743C129F-B2E0-4D88-BA31-88936DBCC3CF}" type="pres">
      <dgm:prSet presAssocID="{3B80DC52-81E1-4867-BB42-D116ECC510E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8B9B7-BF4A-4B34-9AB7-2F884E7C3579}" type="presOf" srcId="{AE40E764-AEC6-4233-9B7E-77FFF2FA0D1D}" destId="{0BC5F763-A388-4EF5-A40A-E4FD71310F71}" srcOrd="0" destOrd="0" presId="urn:microsoft.com/office/officeart/2005/8/layout/vList3"/>
    <dgm:cxn modelId="{89759996-542A-4CA7-B68C-5573A9525591}" type="presOf" srcId="{CAAC9AED-EB95-4F16-8BB1-BFDE1E920854}" destId="{1032BF0B-FDBE-4B45-BE0E-DC79FDDA80F7}" srcOrd="0" destOrd="0" presId="urn:microsoft.com/office/officeart/2005/8/layout/vList3"/>
    <dgm:cxn modelId="{65F1CB43-8AE5-4ACD-996B-0CE17DE3ED1F}" type="presOf" srcId="{C8D65901-EFC0-43B6-9970-52AB145F7C31}" destId="{B2AFCBF5-FDA5-4912-B4BD-09B1752A8AF3}" srcOrd="0" destOrd="0" presId="urn:microsoft.com/office/officeart/2005/8/layout/vList3"/>
    <dgm:cxn modelId="{BC96FDAA-A4A3-4069-B294-C0C93BB76E8F}" srcId="{C8D65901-EFC0-43B6-9970-52AB145F7C31}" destId="{E887A2E8-C57E-48C0-94EE-F00E8CF2C49B}" srcOrd="1" destOrd="0" parTransId="{1C85C1DE-D8A2-4926-9817-60266DA89534}" sibTransId="{6C4E42B4-F660-4FB1-8063-DE0290D84D5F}"/>
    <dgm:cxn modelId="{1AFEDEAA-18FE-4236-86FA-9E0137B69C73}" srcId="{C8D65901-EFC0-43B6-9970-52AB145F7C31}" destId="{CAAC9AED-EB95-4F16-8BB1-BFDE1E920854}" srcOrd="2" destOrd="0" parTransId="{7EB39DA3-00AB-448E-9638-522B75494415}" sibTransId="{BDE99AAD-8CE7-484A-838B-7FF89D8C6673}"/>
    <dgm:cxn modelId="{A4075E58-EDFB-40AF-94D0-BA12B4E225DF}" srcId="{C8D65901-EFC0-43B6-9970-52AB145F7C31}" destId="{3B80DC52-81E1-4867-BB42-D116ECC510E6}" srcOrd="3" destOrd="0" parTransId="{2750A15D-C78A-4FE8-96DD-53CBB9DD6D0C}" sibTransId="{8E7A6202-6510-4713-A83C-0D8AD7836023}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B4B97B09-7867-493E-B05B-BA6A73059581}" type="presOf" srcId="{E887A2E8-C57E-48C0-94EE-F00E8CF2C49B}" destId="{D6953946-93DA-4ED0-822B-839348A95F2C}" srcOrd="0" destOrd="0" presId="urn:microsoft.com/office/officeart/2005/8/layout/vList3"/>
    <dgm:cxn modelId="{B2D82A1A-7EAF-4C13-886F-F257A0927F49}" type="presOf" srcId="{3B80DC52-81E1-4867-BB42-D116ECC510E6}" destId="{743C129F-B2E0-4D88-BA31-88936DBCC3CF}" srcOrd="0" destOrd="0" presId="urn:microsoft.com/office/officeart/2005/8/layout/vList3"/>
    <dgm:cxn modelId="{EEA50EC2-311D-4322-85A3-B18ED6E5BE59}" type="presParOf" srcId="{B2AFCBF5-FDA5-4912-B4BD-09B1752A8AF3}" destId="{71A04DBC-DD52-480B-A693-021EF968D7D2}" srcOrd="0" destOrd="0" presId="urn:microsoft.com/office/officeart/2005/8/layout/vList3"/>
    <dgm:cxn modelId="{CBCF92DC-CDC0-4637-B996-F78895CFD8E1}" type="presParOf" srcId="{71A04DBC-DD52-480B-A693-021EF968D7D2}" destId="{074BCF5A-64A5-4C36-94C5-72C3AF367006}" srcOrd="0" destOrd="0" presId="urn:microsoft.com/office/officeart/2005/8/layout/vList3"/>
    <dgm:cxn modelId="{419BD463-4855-4A68-817B-93F124FBD0A1}" type="presParOf" srcId="{71A04DBC-DD52-480B-A693-021EF968D7D2}" destId="{0BC5F763-A388-4EF5-A40A-E4FD71310F71}" srcOrd="1" destOrd="0" presId="urn:microsoft.com/office/officeart/2005/8/layout/vList3"/>
    <dgm:cxn modelId="{3007F8B8-7844-466C-AF3A-58B40EDD5F48}" type="presParOf" srcId="{B2AFCBF5-FDA5-4912-B4BD-09B1752A8AF3}" destId="{1FCA37C7-D40A-4E71-8A18-A69B59457D6E}" srcOrd="1" destOrd="0" presId="urn:microsoft.com/office/officeart/2005/8/layout/vList3"/>
    <dgm:cxn modelId="{6BEDD54D-96C4-4D25-A649-249410C2B358}" type="presParOf" srcId="{B2AFCBF5-FDA5-4912-B4BD-09B1752A8AF3}" destId="{89308F7E-4BB9-4E49-8EF2-2AF27072203F}" srcOrd="2" destOrd="0" presId="urn:microsoft.com/office/officeart/2005/8/layout/vList3"/>
    <dgm:cxn modelId="{A86973A5-8060-4B43-AB42-BD8B3B85BEC2}" type="presParOf" srcId="{89308F7E-4BB9-4E49-8EF2-2AF27072203F}" destId="{2B3E8ABB-4359-4712-881C-138E48B9E32C}" srcOrd="0" destOrd="0" presId="urn:microsoft.com/office/officeart/2005/8/layout/vList3"/>
    <dgm:cxn modelId="{DBC094FF-C3CB-4A49-8C5B-D06B0EB13434}" type="presParOf" srcId="{89308F7E-4BB9-4E49-8EF2-2AF27072203F}" destId="{D6953946-93DA-4ED0-822B-839348A95F2C}" srcOrd="1" destOrd="0" presId="urn:microsoft.com/office/officeart/2005/8/layout/vList3"/>
    <dgm:cxn modelId="{C1DFB5D6-7C0E-4856-B406-868868B7D5D1}" type="presParOf" srcId="{B2AFCBF5-FDA5-4912-B4BD-09B1752A8AF3}" destId="{79493A39-3B27-41BD-88B2-156D0CAD33DA}" srcOrd="3" destOrd="0" presId="urn:microsoft.com/office/officeart/2005/8/layout/vList3"/>
    <dgm:cxn modelId="{D32D7DE6-CBBA-4AD7-884E-200F8C8973AF}" type="presParOf" srcId="{B2AFCBF5-FDA5-4912-B4BD-09B1752A8AF3}" destId="{1FCB2734-507C-49AC-BB1C-7951FB0FFA5B}" srcOrd="4" destOrd="0" presId="urn:microsoft.com/office/officeart/2005/8/layout/vList3"/>
    <dgm:cxn modelId="{92E1AEB9-9A79-47E6-9FC2-F22B9B229D37}" type="presParOf" srcId="{1FCB2734-507C-49AC-BB1C-7951FB0FFA5B}" destId="{0AF071C1-651A-4ABE-8658-1EC44EAEC2C9}" srcOrd="0" destOrd="0" presId="urn:microsoft.com/office/officeart/2005/8/layout/vList3"/>
    <dgm:cxn modelId="{087A3142-188D-41C0-9879-0403BA77B9FC}" type="presParOf" srcId="{1FCB2734-507C-49AC-BB1C-7951FB0FFA5B}" destId="{1032BF0B-FDBE-4B45-BE0E-DC79FDDA80F7}" srcOrd="1" destOrd="0" presId="urn:microsoft.com/office/officeart/2005/8/layout/vList3"/>
    <dgm:cxn modelId="{8041F014-E192-463E-A7DD-E8D92279F2DE}" type="presParOf" srcId="{B2AFCBF5-FDA5-4912-B4BD-09B1752A8AF3}" destId="{EE0066A7-4671-4F54-8A86-58EC0C6BC6A9}" srcOrd="5" destOrd="0" presId="urn:microsoft.com/office/officeart/2005/8/layout/vList3"/>
    <dgm:cxn modelId="{7075A02D-F0C2-4510-BA66-7EC50DCC5916}" type="presParOf" srcId="{B2AFCBF5-FDA5-4912-B4BD-09B1752A8AF3}" destId="{5E2FF717-681D-4321-8640-944B1F4E04EB}" srcOrd="6" destOrd="0" presId="urn:microsoft.com/office/officeart/2005/8/layout/vList3"/>
    <dgm:cxn modelId="{1E1DE55F-4473-486A-99C5-1F7ED83CA22D}" type="presParOf" srcId="{5E2FF717-681D-4321-8640-944B1F4E04EB}" destId="{0AE9ACD1-9B52-44B0-AA99-432E96F4E595}" srcOrd="0" destOrd="0" presId="urn:microsoft.com/office/officeart/2005/8/layout/vList3"/>
    <dgm:cxn modelId="{A0574633-DA89-422B-BF9B-7A3C816B38E3}" type="presParOf" srcId="{5E2FF717-681D-4321-8640-944B1F4E04EB}" destId="{743C129F-B2E0-4D88-BA31-88936DBCC3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A3E4D9-F6ED-41BF-8C1A-4463AB680174}">
      <dgm:prSet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Знакомство детей с предметами народного творчества и изобразительная деятельность оказывают благотворное влияние на развитие детского творчества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65E1016-3349-41AC-B0E0-A3C35E26E84B}" type="parTrans" cxnId="{20B25B2A-25F2-41DD-98B2-C1DFAB0A7FB6}">
      <dgm:prSet/>
      <dgm:spPr/>
      <dgm:t>
        <a:bodyPr/>
        <a:lstStyle/>
        <a:p>
          <a:endParaRPr lang="ru-RU"/>
        </a:p>
      </dgm:t>
    </dgm:pt>
    <dgm:pt modelId="{A5A473EC-B4AF-45B9-AA57-4FC7A490B79C}" type="sibTrans" cxnId="{20B25B2A-25F2-41DD-98B2-C1DFAB0A7FB6}">
      <dgm:prSet/>
      <dgm:spPr/>
      <dgm:t>
        <a:bodyPr/>
        <a:lstStyle/>
        <a:p>
          <a:endParaRPr lang="ru-RU"/>
        </a:p>
      </dgm:t>
    </dgm:pt>
    <dgm:pt modelId="{94B8D0B3-82F7-4ED3-9CAA-F22F8D07D499}">
      <dgm:prSet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Народные игрушки стимулируют детей к самостоятельным действиям. Знания, полученные в процессе занятий, игр с предметами народного творчества, расширяют возможности самостоятельной деятельности детей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9AED223-AE25-4504-A152-9505AD44BDCB}" type="parTrans" cxnId="{96278944-B168-4A17-82B3-11597A536B75}">
      <dgm:prSet/>
      <dgm:spPr/>
      <dgm:t>
        <a:bodyPr/>
        <a:lstStyle/>
        <a:p>
          <a:endParaRPr lang="ru-RU"/>
        </a:p>
      </dgm:t>
    </dgm:pt>
    <dgm:pt modelId="{9906F476-71B4-4B38-9389-F33FF3B39B47}" type="sibTrans" cxnId="{96278944-B168-4A17-82B3-11597A536B75}">
      <dgm:prSet/>
      <dgm:spPr/>
      <dgm:t>
        <a:bodyPr/>
        <a:lstStyle/>
        <a:p>
          <a:endParaRPr lang="ru-RU"/>
        </a:p>
      </dgm:t>
    </dgm:pt>
    <dgm:pt modelId="{B24B0FC1-ECB6-4EDA-BEC2-690B80302FCC}">
      <dgm:prSet phldrT="[Текст]" custT="1"/>
      <dgm:spPr/>
      <dgm:t>
        <a:bodyPr/>
        <a:lstStyle/>
        <a:p>
          <a:pPr algn="ctr"/>
          <a:r>
            <a:rPr lang="ru-RU" sz="1800" b="1" smtClean="0">
              <a:latin typeface="Times New Roman" pitchFamily="18" charset="0"/>
              <a:cs typeface="Times New Roman" pitchFamily="18" charset="0"/>
            </a:rPr>
            <a:t>Характер народного искусства, его эмоциональность, декоративность, разнообразие — эффективные средства для развития у детей умственной активности и всестороннего развития ребёнка в целом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F1FE24A-953D-467C-9F5E-B3C7E5327CD7}" type="parTrans" cxnId="{CE9A8775-4D63-4D16-953E-7035AF8D076C}">
      <dgm:prSet/>
      <dgm:spPr/>
      <dgm:t>
        <a:bodyPr/>
        <a:lstStyle/>
        <a:p>
          <a:endParaRPr lang="ru-RU"/>
        </a:p>
      </dgm:t>
    </dgm:pt>
    <dgm:pt modelId="{64417DEC-F1DB-4F7D-BF19-71E556AA76CA}" type="sibTrans" cxnId="{CE9A8775-4D63-4D16-953E-7035AF8D076C}">
      <dgm:prSet/>
      <dgm:spPr/>
      <dgm:t>
        <a:bodyPr/>
        <a:lstStyle/>
        <a:p>
          <a:endParaRPr lang="ru-RU"/>
        </a:p>
      </dgm:t>
    </dgm:pt>
    <dgm:pt modelId="{E39E7E69-3368-4E7D-85FD-46EA32D07520}" type="pres">
      <dgm:prSet presAssocID="{C8D65901-EFC0-43B6-9970-52AB145F7C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08350-7189-46FF-BE85-E257FC22FD7C}" type="pres">
      <dgm:prSet presAssocID="{D3A3E4D9-F6ED-41BF-8C1A-4463AB6801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EDD7B-4D91-45DB-A485-51F8A283E89C}" type="pres">
      <dgm:prSet presAssocID="{A5A473EC-B4AF-45B9-AA57-4FC7A490B79C}" presName="sibTrans" presStyleCnt="0"/>
      <dgm:spPr/>
      <dgm:t>
        <a:bodyPr/>
        <a:lstStyle/>
        <a:p>
          <a:endParaRPr lang="ru-RU"/>
        </a:p>
      </dgm:t>
    </dgm:pt>
    <dgm:pt modelId="{950DDD37-FA34-4659-A75A-03E458F2C624}" type="pres">
      <dgm:prSet presAssocID="{B24B0FC1-ECB6-4EDA-BEC2-690B80302F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FE4D3-7235-435B-8100-5A2A61F7B8C2}" type="pres">
      <dgm:prSet presAssocID="{64417DEC-F1DB-4F7D-BF19-71E556AA76CA}" presName="sibTrans" presStyleCnt="0"/>
      <dgm:spPr/>
      <dgm:t>
        <a:bodyPr/>
        <a:lstStyle/>
        <a:p>
          <a:endParaRPr lang="ru-RU"/>
        </a:p>
      </dgm:t>
    </dgm:pt>
    <dgm:pt modelId="{6A43CA27-442A-4BEA-B91E-0739CC2184EC}" type="pres">
      <dgm:prSet presAssocID="{94B8D0B3-82F7-4ED3-9CAA-F22F8D07D4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85B8C-880E-4470-BFC6-DB70C3F65EA3}" type="presOf" srcId="{C8D65901-EFC0-43B6-9970-52AB145F7C31}" destId="{E39E7E69-3368-4E7D-85FD-46EA32D07520}" srcOrd="0" destOrd="0" presId="urn:microsoft.com/office/officeart/2005/8/layout/hList6"/>
    <dgm:cxn modelId="{20B25B2A-25F2-41DD-98B2-C1DFAB0A7FB6}" srcId="{C8D65901-EFC0-43B6-9970-52AB145F7C31}" destId="{D3A3E4D9-F6ED-41BF-8C1A-4463AB680174}" srcOrd="0" destOrd="0" parTransId="{C65E1016-3349-41AC-B0E0-A3C35E26E84B}" sibTransId="{A5A473EC-B4AF-45B9-AA57-4FC7A490B79C}"/>
    <dgm:cxn modelId="{91F5F442-7B9B-435F-827A-086AB8F07FCB}" type="presOf" srcId="{94B8D0B3-82F7-4ED3-9CAA-F22F8D07D499}" destId="{6A43CA27-442A-4BEA-B91E-0739CC2184EC}" srcOrd="0" destOrd="0" presId="urn:microsoft.com/office/officeart/2005/8/layout/hList6"/>
    <dgm:cxn modelId="{7D6EB5A4-EF51-4EFE-A535-1E69EFFFA1B7}" type="presOf" srcId="{B24B0FC1-ECB6-4EDA-BEC2-690B80302FCC}" destId="{950DDD37-FA34-4659-A75A-03E458F2C624}" srcOrd="0" destOrd="0" presId="urn:microsoft.com/office/officeart/2005/8/layout/hList6"/>
    <dgm:cxn modelId="{CE9A8775-4D63-4D16-953E-7035AF8D076C}" srcId="{C8D65901-EFC0-43B6-9970-52AB145F7C31}" destId="{B24B0FC1-ECB6-4EDA-BEC2-690B80302FCC}" srcOrd="1" destOrd="0" parTransId="{DF1FE24A-953D-467C-9F5E-B3C7E5327CD7}" sibTransId="{64417DEC-F1DB-4F7D-BF19-71E556AA76CA}"/>
    <dgm:cxn modelId="{D6EEAE75-E793-446E-AE62-6E2F63013BE4}" type="presOf" srcId="{D3A3E4D9-F6ED-41BF-8C1A-4463AB680174}" destId="{77808350-7189-46FF-BE85-E257FC22FD7C}" srcOrd="0" destOrd="0" presId="urn:microsoft.com/office/officeart/2005/8/layout/hList6"/>
    <dgm:cxn modelId="{96278944-B168-4A17-82B3-11597A536B75}" srcId="{C8D65901-EFC0-43B6-9970-52AB145F7C31}" destId="{94B8D0B3-82F7-4ED3-9CAA-F22F8D07D499}" srcOrd="2" destOrd="0" parTransId="{89AED223-AE25-4504-A152-9505AD44BDCB}" sibTransId="{9906F476-71B4-4B38-9389-F33FF3B39B47}"/>
    <dgm:cxn modelId="{DF293456-51C7-4874-A3A5-03E3D5BE031C}" type="presParOf" srcId="{E39E7E69-3368-4E7D-85FD-46EA32D07520}" destId="{77808350-7189-46FF-BE85-E257FC22FD7C}" srcOrd="0" destOrd="0" presId="urn:microsoft.com/office/officeart/2005/8/layout/hList6"/>
    <dgm:cxn modelId="{DD67DBE0-D64A-471E-B4E3-2C10FED66365}" type="presParOf" srcId="{E39E7E69-3368-4E7D-85FD-46EA32D07520}" destId="{D13EDD7B-4D91-45DB-A485-51F8A283E89C}" srcOrd="1" destOrd="0" presId="urn:microsoft.com/office/officeart/2005/8/layout/hList6"/>
    <dgm:cxn modelId="{98630D12-F236-4F47-B75B-5DFC7542D009}" type="presParOf" srcId="{E39E7E69-3368-4E7D-85FD-46EA32D07520}" destId="{950DDD37-FA34-4659-A75A-03E458F2C624}" srcOrd="2" destOrd="0" presId="urn:microsoft.com/office/officeart/2005/8/layout/hList6"/>
    <dgm:cxn modelId="{E2B52994-5CCF-4188-AC82-E51812DAA66F}" type="presParOf" srcId="{E39E7E69-3368-4E7D-85FD-46EA32D07520}" destId="{F6AFE4D3-7235-435B-8100-5A2A61F7B8C2}" srcOrd="3" destOrd="0" presId="urn:microsoft.com/office/officeart/2005/8/layout/hList6"/>
    <dgm:cxn modelId="{75EE8567-4D60-4935-A515-3C67AAAA2395}" type="presParOf" srcId="{E39E7E69-3368-4E7D-85FD-46EA32D07520}" destId="{6A43CA27-442A-4BEA-B91E-0739CC2184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AC9AED-EB95-4F16-8BB1-BFDE1E920854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2.  </a:t>
          </a:r>
          <a:r>
            <a:rPr lang="ru-RU" sz="1400" b="1" u="sng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Анкетирование для родителей:</a:t>
          </a:r>
          <a:endParaRPr lang="ru-RU" sz="1400" b="1" i="1" u="sng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EB39DA3-00AB-448E-9638-522B75494415}" type="parTrans" cxnId="{1AFEDEAA-18FE-4236-86FA-9E0137B69C73}">
      <dgm:prSet/>
      <dgm:spPr/>
      <dgm:t>
        <a:bodyPr/>
        <a:lstStyle/>
        <a:p>
          <a:endParaRPr lang="ru-RU"/>
        </a:p>
      </dgm:t>
    </dgm:pt>
    <dgm:pt modelId="{BDE99AAD-8CE7-484A-838B-7FF89D8C6673}" type="sibTrans" cxnId="{1AFEDEAA-18FE-4236-86FA-9E0137B69C73}">
      <dgm:prSet/>
      <dgm:spPr/>
      <dgm:t>
        <a:bodyPr/>
        <a:lstStyle/>
        <a:p>
          <a:endParaRPr lang="ru-RU"/>
        </a:p>
      </dgm:t>
    </dgm:pt>
    <dgm:pt modelId="{0233A2B8-EAC7-4B74-81EC-D1BF74CC7B4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Народное искусство в жизни вашей семьи».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923A945-807A-4561-A86A-5FDD3276982D}" type="parTrans" cxnId="{7A26D992-3B01-4069-8201-C62A4F70810A}">
      <dgm:prSet/>
      <dgm:spPr/>
      <dgm:t>
        <a:bodyPr/>
        <a:lstStyle/>
        <a:p>
          <a:endParaRPr lang="ru-RU"/>
        </a:p>
      </dgm:t>
    </dgm:pt>
    <dgm:pt modelId="{FEEC609C-0E03-4995-920B-0AAE29D8B6AF}" type="sibTrans" cxnId="{7A26D992-3B01-4069-8201-C62A4F70810A}">
      <dgm:prSet/>
      <dgm:spPr/>
      <dgm:t>
        <a:bodyPr/>
        <a:lstStyle/>
        <a:p>
          <a:endParaRPr lang="ru-RU"/>
        </a:p>
      </dgm:t>
    </dgm:pt>
    <dgm:pt modelId="{B27C08A9-C0E9-433B-9A8B-5CD8853904E9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«Ознакомление дошкольников с народной игрушкой».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4670968-DDF0-4A73-9659-9256B394FB6A}" type="parTrans" cxnId="{39D26960-CC9A-450C-8AA4-9A8787D2E765}">
      <dgm:prSet/>
      <dgm:spPr/>
      <dgm:t>
        <a:bodyPr/>
        <a:lstStyle/>
        <a:p>
          <a:endParaRPr lang="ru-RU"/>
        </a:p>
      </dgm:t>
    </dgm:pt>
    <dgm:pt modelId="{930F4515-B6A2-4AB0-8298-831BF5FB7FA6}" type="sibTrans" cxnId="{39D26960-CC9A-450C-8AA4-9A8787D2E765}">
      <dgm:prSet/>
      <dgm:spPr/>
      <dgm:t>
        <a:bodyPr/>
        <a:lstStyle/>
        <a:p>
          <a:endParaRPr lang="ru-RU"/>
        </a:p>
      </dgm:t>
    </dgm:pt>
    <dgm:pt modelId="{AE40E764-AEC6-4233-9B7E-77FFF2FA0D1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u="sng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. Презентации:</a:t>
          </a:r>
          <a:endParaRPr lang="ru-RU" sz="1400" b="1" u="sng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endParaRPr lang="ru-RU"/>
        </a:p>
      </dgm:t>
    </dgm:pt>
    <dgm:pt modelId="{DFC9671D-3F3F-4270-B7E7-6F0E67620CB2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«История развития дымковской игрушки».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4F5FF19-7502-4CD2-BAC9-452626A7577A}" type="parTrans" cxnId="{3B36672A-D17A-4CE0-818A-08923BC729EB}">
      <dgm:prSet/>
      <dgm:spPr/>
      <dgm:t>
        <a:bodyPr/>
        <a:lstStyle/>
        <a:p>
          <a:endParaRPr lang="ru-RU"/>
        </a:p>
      </dgm:t>
    </dgm:pt>
    <dgm:pt modelId="{C8E1F82E-2F63-46BB-9C77-D66D247B6129}" type="sibTrans" cxnId="{3B36672A-D17A-4CE0-818A-08923BC729EB}">
      <dgm:prSet/>
      <dgm:spPr/>
      <dgm:t>
        <a:bodyPr/>
        <a:lstStyle/>
        <a:p>
          <a:endParaRPr lang="ru-RU"/>
        </a:p>
      </dgm:t>
    </dgm:pt>
    <dgm:pt modelId="{2016A5B6-5618-4FC1-8C38-6104C157BEB6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«Создание условий для декоративного рисования дома».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2B7D0CE-9AC9-4FA1-B9C4-F2B145B1ACD5}" type="parTrans" cxnId="{2EF30FFC-4F6B-48C1-BBB6-6388E25E8A63}">
      <dgm:prSet/>
      <dgm:spPr/>
      <dgm:t>
        <a:bodyPr/>
        <a:lstStyle/>
        <a:p>
          <a:endParaRPr lang="ru-RU"/>
        </a:p>
      </dgm:t>
    </dgm:pt>
    <dgm:pt modelId="{009BFC23-E7D5-4B99-B050-002F11BD5DCF}" type="sibTrans" cxnId="{2EF30FFC-4F6B-48C1-BBB6-6388E25E8A63}">
      <dgm:prSet/>
      <dgm:spPr/>
      <dgm:t>
        <a:bodyPr/>
        <a:lstStyle/>
        <a:p>
          <a:endParaRPr lang="ru-RU"/>
        </a:p>
      </dgm:t>
    </dgm:pt>
    <dgm:pt modelId="{04DE3CDE-AECA-4727-9F2B-0F9ABA76CCC1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«Что мы узнали о народной игрушке».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5070A3C-F412-4751-9954-5CDDD74B54C1}" type="parTrans" cxnId="{BEC92923-D05A-41B6-8961-F394284621FB}">
      <dgm:prSet/>
      <dgm:spPr/>
      <dgm:t>
        <a:bodyPr/>
        <a:lstStyle/>
        <a:p>
          <a:endParaRPr lang="ru-RU"/>
        </a:p>
      </dgm:t>
    </dgm:pt>
    <dgm:pt modelId="{09EE2E4A-F6B0-41B4-8D5B-A4C81DBC3BF2}" type="sibTrans" cxnId="{BEC92923-D05A-41B6-8961-F394284621FB}">
      <dgm:prSet/>
      <dgm:spPr/>
      <dgm:t>
        <a:bodyPr/>
        <a:lstStyle/>
        <a:p>
          <a:endParaRPr lang="ru-RU"/>
        </a:p>
      </dgm:t>
    </dgm:pt>
    <dgm:pt modelId="{F4A293A1-0F2F-419D-B8F7-9305A6B174D1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3. </a:t>
          </a:r>
          <a:r>
            <a:rPr lang="ru-RU" sz="1400" b="1" u="sng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Консультации для родителей:</a:t>
          </a:r>
          <a:endParaRPr lang="ru-RU" sz="1400" b="1" u="sng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EE6480B-F0D9-449F-A22B-0D8D2CE58CD5}" type="parTrans" cxnId="{5D790E7E-BE84-4352-82AA-9E429A560EC1}">
      <dgm:prSet/>
      <dgm:spPr/>
      <dgm:t>
        <a:bodyPr/>
        <a:lstStyle/>
        <a:p>
          <a:endParaRPr lang="ru-RU"/>
        </a:p>
      </dgm:t>
    </dgm:pt>
    <dgm:pt modelId="{DDBCAE4C-0197-4A24-AB78-4A53DB651691}" type="sibTrans" cxnId="{5D790E7E-BE84-4352-82AA-9E429A560EC1}">
      <dgm:prSet/>
      <dgm:spPr/>
      <dgm:t>
        <a:bodyPr/>
        <a:lstStyle/>
        <a:p>
          <a:endParaRPr lang="ru-RU"/>
        </a:p>
      </dgm:t>
    </dgm:pt>
    <dgm:pt modelId="{0EFDBFAE-7B87-4B50-8158-8C69FDE51EE3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«Народная игрушка. Советы родителям».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B9262CE-8F28-44C3-9CDA-A1F48E4B0CA6}" type="parTrans" cxnId="{B23CDEC7-A487-493E-A67C-A8B6812BF720}">
      <dgm:prSet/>
      <dgm:spPr/>
      <dgm:t>
        <a:bodyPr/>
        <a:lstStyle/>
        <a:p>
          <a:endParaRPr lang="ru-RU"/>
        </a:p>
      </dgm:t>
    </dgm:pt>
    <dgm:pt modelId="{15AA9847-7E51-46E9-A0D5-5A10C621240F}" type="sibTrans" cxnId="{B23CDEC7-A487-493E-A67C-A8B6812BF720}">
      <dgm:prSet/>
      <dgm:spPr/>
      <dgm:t>
        <a:bodyPr/>
        <a:lstStyle/>
        <a:p>
          <a:endParaRPr lang="ru-RU"/>
        </a:p>
      </dgm:t>
    </dgm:pt>
    <dgm:pt modelId="{4B1C463A-E5F0-45FC-8837-BA7EF37CA7C8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«Создание условий для декоративного рисования дома».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F538F40-45DB-43B3-A8B5-8EAD5FE6B0E8}" type="parTrans" cxnId="{01FEB20E-5FD3-48EB-9C5C-7440FAEDA3BC}">
      <dgm:prSet/>
      <dgm:spPr/>
      <dgm:t>
        <a:bodyPr/>
        <a:lstStyle/>
        <a:p>
          <a:endParaRPr lang="ru-RU"/>
        </a:p>
      </dgm:t>
    </dgm:pt>
    <dgm:pt modelId="{F8F40122-755A-40BC-A045-54E194710498}" type="sibTrans" cxnId="{01FEB20E-5FD3-48EB-9C5C-7440FAEDA3BC}">
      <dgm:prSet/>
      <dgm:spPr/>
      <dgm:t>
        <a:bodyPr/>
        <a:lstStyle/>
        <a:p>
          <a:endParaRPr lang="ru-RU"/>
        </a:p>
      </dgm:t>
    </dgm:pt>
    <dgm:pt modelId="{F98D9333-A93A-4E98-9CC8-2C651318C5CD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«Народные промыслы в системе художественно – эстетического воспитания дошкольников».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F64037F-AB22-4597-9D12-EF64C4A0F9CA}" type="parTrans" cxnId="{D4C0563C-6E2C-464D-A5E1-FE26C55B225C}">
      <dgm:prSet/>
      <dgm:spPr/>
      <dgm:t>
        <a:bodyPr/>
        <a:lstStyle/>
        <a:p>
          <a:endParaRPr lang="ru-RU"/>
        </a:p>
      </dgm:t>
    </dgm:pt>
    <dgm:pt modelId="{E4D9A71A-8CAF-41BC-B375-B2E91BD5348E}" type="sibTrans" cxnId="{D4C0563C-6E2C-464D-A5E1-FE26C55B225C}">
      <dgm:prSet/>
      <dgm:spPr/>
      <dgm:t>
        <a:bodyPr/>
        <a:lstStyle/>
        <a:p>
          <a:endParaRPr lang="ru-RU"/>
        </a:p>
      </dgm:t>
    </dgm:pt>
    <dgm:pt modelId="{0A3F2E0B-1CDF-4CB0-9C28-4E55B94550D0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4</a:t>
          </a:r>
          <a:r>
            <a:rPr lang="ru-RU" sz="1400" b="1" u="sng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. Консультация для педагогов:</a:t>
          </a:r>
          <a:endParaRPr lang="ru-RU" sz="1400" b="1" u="sng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C79A8F5-1253-4309-A929-AFCF634B23E2}" type="parTrans" cxnId="{4F14C228-755E-461D-84F6-2326CD9BB812}">
      <dgm:prSet/>
      <dgm:spPr/>
      <dgm:t>
        <a:bodyPr/>
        <a:lstStyle/>
        <a:p>
          <a:endParaRPr lang="ru-RU"/>
        </a:p>
      </dgm:t>
    </dgm:pt>
    <dgm:pt modelId="{5A5721A7-84ED-4D24-B3C6-737A21C7B596}" type="sibTrans" cxnId="{4F14C228-755E-461D-84F6-2326CD9BB812}">
      <dgm:prSet/>
      <dgm:spPr/>
      <dgm:t>
        <a:bodyPr/>
        <a:lstStyle/>
        <a:p>
          <a:endParaRPr lang="ru-RU"/>
        </a:p>
      </dgm:t>
    </dgm:pt>
    <dgm:pt modelId="{9766C2BE-A292-4DA5-B64F-137543D882E9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«Использование народных игрушек на занятиях по изобразительной деятельности».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CDD82AA-3BA5-4F0B-95DC-7980404E6E33}" type="parTrans" cxnId="{98AE406E-EC88-403C-A17F-8DED999B9A78}">
      <dgm:prSet/>
      <dgm:spPr/>
      <dgm:t>
        <a:bodyPr/>
        <a:lstStyle/>
        <a:p>
          <a:endParaRPr lang="ru-RU"/>
        </a:p>
      </dgm:t>
    </dgm:pt>
    <dgm:pt modelId="{AFAB6FDC-97CF-40A7-BD31-7BC12A0F9E14}" type="sibTrans" cxnId="{98AE406E-EC88-403C-A17F-8DED999B9A78}">
      <dgm:prSet/>
      <dgm:spPr/>
      <dgm:t>
        <a:bodyPr/>
        <a:lstStyle/>
        <a:p>
          <a:endParaRPr lang="ru-RU"/>
        </a:p>
      </dgm:t>
    </dgm:pt>
    <dgm:pt modelId="{5884CDC8-9201-4F54-8CBE-F7F8BEC86801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5. </a:t>
          </a:r>
          <a:r>
            <a:rPr lang="ru-RU" sz="1400" b="1" u="sng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Конспекты НОД</a:t>
          </a:r>
          <a:endParaRPr lang="ru-RU" sz="1400" b="1" u="sng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0377C5C-50F6-4A8D-B05B-20FFA5A0283E}" type="parTrans" cxnId="{934DE4B7-9BA8-4BE6-991F-465C659BB275}">
      <dgm:prSet/>
      <dgm:spPr/>
      <dgm:t>
        <a:bodyPr/>
        <a:lstStyle/>
        <a:p>
          <a:endParaRPr lang="ru-RU"/>
        </a:p>
      </dgm:t>
    </dgm:pt>
    <dgm:pt modelId="{A10F0A75-EF99-4FCE-8DF0-99ABDB664AEC}" type="sibTrans" cxnId="{934DE4B7-9BA8-4BE6-991F-465C659BB275}">
      <dgm:prSet/>
      <dgm:spPr/>
      <dgm:t>
        <a:bodyPr/>
        <a:lstStyle/>
        <a:p>
          <a:endParaRPr lang="ru-RU"/>
        </a:p>
      </dgm:t>
    </dgm:pt>
    <dgm:pt modelId="{3E6BF6E8-996D-410D-BA9C-67B9420957B8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Декоративное рисование «Роспись дымковской барышни».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2BA4A48-0AAB-4D50-991F-2E4FD64A373A}" type="parTrans" cxnId="{1343E181-1A80-49A6-919E-A147D56CF81F}">
      <dgm:prSet/>
      <dgm:spPr/>
      <dgm:t>
        <a:bodyPr/>
        <a:lstStyle/>
        <a:p>
          <a:endParaRPr lang="ru-RU"/>
        </a:p>
      </dgm:t>
    </dgm:pt>
    <dgm:pt modelId="{2F162B0A-5097-4EA2-A136-5FAF72B7D891}" type="sibTrans" cxnId="{1343E181-1A80-49A6-919E-A147D56CF81F}">
      <dgm:prSet/>
      <dgm:spPr/>
      <dgm:t>
        <a:bodyPr/>
        <a:lstStyle/>
        <a:p>
          <a:endParaRPr lang="ru-RU"/>
        </a:p>
      </dgm:t>
    </dgm:pt>
    <dgm:pt modelId="{C1BFF285-AD1C-434F-833B-52A6912E8300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Рисование «Дымковский конь».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62BBF4F-F548-4E7B-B682-BC9123607A74}" type="parTrans" cxnId="{BA472659-B3DB-47C7-8B2A-65808A3FD5F6}">
      <dgm:prSet/>
      <dgm:spPr/>
      <dgm:t>
        <a:bodyPr/>
        <a:lstStyle/>
        <a:p>
          <a:endParaRPr lang="ru-RU"/>
        </a:p>
      </dgm:t>
    </dgm:pt>
    <dgm:pt modelId="{734B6285-5D1D-4A19-B2A9-6658D3EDB390}" type="sibTrans" cxnId="{BA472659-B3DB-47C7-8B2A-65808A3FD5F6}">
      <dgm:prSet/>
      <dgm:spPr/>
      <dgm:t>
        <a:bodyPr/>
        <a:lstStyle/>
        <a:p>
          <a:endParaRPr lang="ru-RU"/>
        </a:p>
      </dgm:t>
    </dgm:pt>
    <dgm:pt modelId="{C6B3031F-52B2-451A-BABF-E5F9FF5E4C60}">
      <dgm:prSet custT="1"/>
      <dgm:spPr/>
      <dgm:t>
        <a:bodyPr/>
        <a:lstStyle/>
        <a:p>
          <a:r>
            <a:rPr lang="ru-RU" sz="1400" b="1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Знакомство с творчеством дымковских мастеров.</a:t>
          </a:r>
          <a:endParaRPr lang="ru-RU" sz="1400" b="1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C7D82F8-31C8-4F46-AE80-EFEBA597A9B4}" type="parTrans" cxnId="{C1062B7C-0A41-47EA-9A1B-E3691F63703E}">
      <dgm:prSet/>
      <dgm:spPr/>
      <dgm:t>
        <a:bodyPr/>
        <a:lstStyle/>
        <a:p>
          <a:endParaRPr lang="ru-RU"/>
        </a:p>
      </dgm:t>
    </dgm:pt>
    <dgm:pt modelId="{5472AC47-2961-4661-9F20-969640C9D207}" type="sibTrans" cxnId="{C1062B7C-0A41-47EA-9A1B-E3691F63703E}">
      <dgm:prSet/>
      <dgm:spPr/>
      <dgm:t>
        <a:bodyPr/>
        <a:lstStyle/>
        <a:p>
          <a:endParaRPr lang="ru-RU"/>
        </a:p>
      </dgm:t>
    </dgm:pt>
    <dgm:pt modelId="{C49E7E79-399C-4B21-9E77-4C6DB90BC917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Лепка «Дымковская игрушка».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B436263-9D0A-45B4-AF86-458616EFCEE8}" type="parTrans" cxnId="{AE0C2BEC-C96F-45E1-8C59-9EC10E004246}">
      <dgm:prSet/>
      <dgm:spPr/>
      <dgm:t>
        <a:bodyPr/>
        <a:lstStyle/>
        <a:p>
          <a:endParaRPr lang="ru-RU"/>
        </a:p>
      </dgm:t>
    </dgm:pt>
    <dgm:pt modelId="{07C35764-C4B5-4ABB-AB21-CB2F2120D3BD}" type="sibTrans" cxnId="{AE0C2BEC-C96F-45E1-8C59-9EC10E004246}">
      <dgm:prSet/>
      <dgm:spPr/>
      <dgm:t>
        <a:bodyPr/>
        <a:lstStyle/>
        <a:p>
          <a:endParaRPr lang="ru-RU"/>
        </a:p>
      </dgm:t>
    </dgm:pt>
    <dgm:pt modelId="{18324E84-552A-4730-84CE-091E513613B0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«Путешествие в мир народной игрушки».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AA40E9D-1E76-4618-9BAA-48078CA4FB4B}" type="parTrans" cxnId="{9B1DD4C3-746C-403A-9AD8-90E18C8D4430}">
      <dgm:prSet/>
      <dgm:spPr/>
      <dgm:t>
        <a:bodyPr/>
        <a:lstStyle/>
        <a:p>
          <a:endParaRPr lang="ru-RU"/>
        </a:p>
      </dgm:t>
    </dgm:pt>
    <dgm:pt modelId="{8BC3A023-56E1-49FA-BD99-D1405752FE48}" type="sibTrans" cxnId="{9B1DD4C3-746C-403A-9AD8-90E18C8D4430}">
      <dgm:prSet/>
      <dgm:spPr/>
      <dgm:t>
        <a:bodyPr/>
        <a:lstStyle/>
        <a:p>
          <a:endParaRPr lang="ru-RU"/>
        </a:p>
      </dgm:t>
    </dgm:pt>
    <dgm:pt modelId="{52BB6A33-90C9-4D21-891C-86E0DF33B8EB}">
      <dgm:prSet custT="1"/>
      <dgm:spPr/>
      <dgm:t>
        <a:bodyPr/>
        <a:lstStyle/>
        <a:p>
          <a:r>
            <a:rPr lang="ru-RU" sz="1400" b="1" u="none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6. </a:t>
          </a:r>
          <a:r>
            <a:rPr lang="ru-RU" sz="1400" b="1" u="sng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Дидактическая игра: </a:t>
          </a:r>
          <a:endParaRPr lang="ru-RU" sz="1400" b="1" u="sng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FCB4AC6-58E1-4672-A171-5A7CD5436191}" type="parTrans" cxnId="{69A0E280-3EA6-438D-AD08-E0E3AAA56476}">
      <dgm:prSet/>
      <dgm:spPr/>
      <dgm:t>
        <a:bodyPr/>
        <a:lstStyle/>
        <a:p>
          <a:endParaRPr lang="ru-RU"/>
        </a:p>
      </dgm:t>
    </dgm:pt>
    <dgm:pt modelId="{8FE3C174-AEBA-4300-B5EE-CF16AC1C4A1E}" type="sibTrans" cxnId="{69A0E280-3EA6-438D-AD08-E0E3AAA56476}">
      <dgm:prSet/>
      <dgm:spPr/>
      <dgm:t>
        <a:bodyPr/>
        <a:lstStyle/>
        <a:p>
          <a:endParaRPr lang="ru-RU"/>
        </a:p>
      </dgm:t>
    </dgm:pt>
    <dgm:pt modelId="{C1643CBF-CD62-4853-86FC-17AA6AD2C9AE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«Откуда эта игрушка?»</a:t>
          </a:r>
          <a:endParaRPr lang="ru-RU" sz="1400" b="1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B398742-C9A2-4761-9399-EB7BD0538F2B}" type="parTrans" cxnId="{C4AE4AF3-76B1-44D3-8E86-5162E4222CD0}">
      <dgm:prSet/>
      <dgm:spPr/>
      <dgm:t>
        <a:bodyPr/>
        <a:lstStyle/>
        <a:p>
          <a:endParaRPr lang="ru-RU"/>
        </a:p>
      </dgm:t>
    </dgm:pt>
    <dgm:pt modelId="{AA0229FE-C57A-4E37-951E-3D43D9291C9E}" type="sibTrans" cxnId="{C4AE4AF3-76B1-44D3-8E86-5162E4222CD0}">
      <dgm:prSet/>
      <dgm:spPr/>
      <dgm:t>
        <a:bodyPr/>
        <a:lstStyle/>
        <a:p>
          <a:endParaRPr lang="ru-RU"/>
        </a:p>
      </dgm:t>
    </dgm:pt>
    <dgm:pt modelId="{244A55BA-ACD0-4856-95A1-F8E2FB1E2789}" type="pres">
      <dgm:prSet presAssocID="{C8D65901-EFC0-43B6-9970-52AB145F7C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0D7E32-3A2B-4A45-9321-252FEDA71545}" type="pres">
      <dgm:prSet presAssocID="{AE40E764-AEC6-4233-9B7E-77FFF2FA0D1D}" presName="parentLin" presStyleCnt="0"/>
      <dgm:spPr/>
    </dgm:pt>
    <dgm:pt modelId="{3750B515-8B26-420F-B30D-B26EB95BE4F4}" type="pres">
      <dgm:prSet presAssocID="{AE40E764-AEC6-4233-9B7E-77FFF2FA0D1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9C18B95-BB45-4E7E-9782-0F720F7B7D1A}" type="pres">
      <dgm:prSet presAssocID="{AE40E764-AEC6-4233-9B7E-77FFF2FA0D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75043-F631-43FC-9BDA-E4416AE44ACF}" type="pres">
      <dgm:prSet presAssocID="{AE40E764-AEC6-4233-9B7E-77FFF2FA0D1D}" presName="negativeSpace" presStyleCnt="0"/>
      <dgm:spPr/>
    </dgm:pt>
    <dgm:pt modelId="{9F9A943E-F6C9-43CA-B528-3DF3A9048928}" type="pres">
      <dgm:prSet presAssocID="{AE40E764-AEC6-4233-9B7E-77FFF2FA0D1D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EA5CD-DF98-4A2F-9175-9B5D05BE3159}" type="pres">
      <dgm:prSet presAssocID="{F189122E-9CAE-4D16-AE11-D9950B97F005}" presName="spaceBetweenRectangles" presStyleCnt="0"/>
      <dgm:spPr/>
    </dgm:pt>
    <dgm:pt modelId="{45AAF198-F4F9-4DDF-B7F5-6515D85BC090}" type="pres">
      <dgm:prSet presAssocID="{CAAC9AED-EB95-4F16-8BB1-BFDE1E920854}" presName="parentLin" presStyleCnt="0"/>
      <dgm:spPr/>
    </dgm:pt>
    <dgm:pt modelId="{3135C489-B6DE-4CB5-97E6-45042C24EACD}" type="pres">
      <dgm:prSet presAssocID="{CAAC9AED-EB95-4F16-8BB1-BFDE1E92085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451309E-EAB0-4E54-B20E-D9F889B03F10}" type="pres">
      <dgm:prSet presAssocID="{CAAC9AED-EB95-4F16-8BB1-BFDE1E92085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FEA48-FB70-4CAB-BDF1-FE580DF63FD5}" type="pres">
      <dgm:prSet presAssocID="{CAAC9AED-EB95-4F16-8BB1-BFDE1E920854}" presName="negativeSpace" presStyleCnt="0"/>
      <dgm:spPr/>
    </dgm:pt>
    <dgm:pt modelId="{B389A434-FFCC-47A1-AA13-831097ED6416}" type="pres">
      <dgm:prSet presAssocID="{CAAC9AED-EB95-4F16-8BB1-BFDE1E920854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5F135-E4CA-4A25-936B-E6B6942532AA}" type="pres">
      <dgm:prSet presAssocID="{BDE99AAD-8CE7-484A-838B-7FF89D8C6673}" presName="spaceBetweenRectangles" presStyleCnt="0"/>
      <dgm:spPr/>
    </dgm:pt>
    <dgm:pt modelId="{11E711C1-FD48-4D7D-8055-50499B868EC4}" type="pres">
      <dgm:prSet presAssocID="{F4A293A1-0F2F-419D-B8F7-9305A6B174D1}" presName="parentLin" presStyleCnt="0"/>
      <dgm:spPr/>
    </dgm:pt>
    <dgm:pt modelId="{23FC93A3-6EFA-40B4-A810-81CA3B75AC5D}" type="pres">
      <dgm:prSet presAssocID="{F4A293A1-0F2F-419D-B8F7-9305A6B174D1}" presName="parentLeftMargin" presStyleLbl="node1" presStyleIdx="1" presStyleCnt="6"/>
      <dgm:spPr/>
    </dgm:pt>
    <dgm:pt modelId="{FFB2876C-2032-4E8D-8282-DBB121F49508}" type="pres">
      <dgm:prSet presAssocID="{F4A293A1-0F2F-419D-B8F7-9305A6B174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5B72D-3943-4B01-9A6A-4DAF04803222}" type="pres">
      <dgm:prSet presAssocID="{F4A293A1-0F2F-419D-B8F7-9305A6B174D1}" presName="negativeSpace" presStyleCnt="0"/>
      <dgm:spPr/>
    </dgm:pt>
    <dgm:pt modelId="{EBE12576-D480-4125-A674-BC1C083D245D}" type="pres">
      <dgm:prSet presAssocID="{F4A293A1-0F2F-419D-B8F7-9305A6B174D1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48E66-5099-4B5D-B18F-50F6C5211563}" type="pres">
      <dgm:prSet presAssocID="{DDBCAE4C-0197-4A24-AB78-4A53DB651691}" presName="spaceBetweenRectangles" presStyleCnt="0"/>
      <dgm:spPr/>
    </dgm:pt>
    <dgm:pt modelId="{0BD14E8F-0B19-41EC-8263-1964CA1A954D}" type="pres">
      <dgm:prSet presAssocID="{0A3F2E0B-1CDF-4CB0-9C28-4E55B94550D0}" presName="parentLin" presStyleCnt="0"/>
      <dgm:spPr/>
    </dgm:pt>
    <dgm:pt modelId="{99CD876B-F6AB-41CB-AF45-B09E23A3012E}" type="pres">
      <dgm:prSet presAssocID="{0A3F2E0B-1CDF-4CB0-9C28-4E55B94550D0}" presName="parentLeftMargin" presStyleLbl="node1" presStyleIdx="2" presStyleCnt="6"/>
      <dgm:spPr/>
    </dgm:pt>
    <dgm:pt modelId="{3505EEE2-50C4-40E7-9BD2-D8BCE39E2BE1}" type="pres">
      <dgm:prSet presAssocID="{0A3F2E0B-1CDF-4CB0-9C28-4E55B94550D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07EE2-F3C3-4C3A-8BDE-DFE3EE951D96}" type="pres">
      <dgm:prSet presAssocID="{0A3F2E0B-1CDF-4CB0-9C28-4E55B94550D0}" presName="negativeSpace" presStyleCnt="0"/>
      <dgm:spPr/>
    </dgm:pt>
    <dgm:pt modelId="{6D4EF020-61BF-4574-A516-0BED87C7530B}" type="pres">
      <dgm:prSet presAssocID="{0A3F2E0B-1CDF-4CB0-9C28-4E55B94550D0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34F21-4928-4EDF-A647-B41713C31475}" type="pres">
      <dgm:prSet presAssocID="{5A5721A7-84ED-4D24-B3C6-737A21C7B596}" presName="spaceBetweenRectangles" presStyleCnt="0"/>
      <dgm:spPr/>
    </dgm:pt>
    <dgm:pt modelId="{8C5B2EED-0DC4-4BF1-9564-42E90604C617}" type="pres">
      <dgm:prSet presAssocID="{5884CDC8-9201-4F54-8CBE-F7F8BEC86801}" presName="parentLin" presStyleCnt="0"/>
      <dgm:spPr/>
    </dgm:pt>
    <dgm:pt modelId="{2B82D93C-D441-44ED-9DB2-67AE23A425A7}" type="pres">
      <dgm:prSet presAssocID="{5884CDC8-9201-4F54-8CBE-F7F8BEC8680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76496EE-CEFC-4ADA-91A8-8826B628144D}" type="pres">
      <dgm:prSet presAssocID="{5884CDC8-9201-4F54-8CBE-F7F8BEC8680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745DD-2CB9-40E4-8839-E04E12AE5759}" type="pres">
      <dgm:prSet presAssocID="{5884CDC8-9201-4F54-8CBE-F7F8BEC86801}" presName="negativeSpace" presStyleCnt="0"/>
      <dgm:spPr/>
    </dgm:pt>
    <dgm:pt modelId="{FBEF8CAA-5D24-45C0-A1EA-DBCB820E47DD}" type="pres">
      <dgm:prSet presAssocID="{5884CDC8-9201-4F54-8CBE-F7F8BEC86801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D0575-DE4C-4918-BB9F-6329F0A656CC}" type="pres">
      <dgm:prSet presAssocID="{A10F0A75-EF99-4FCE-8DF0-99ABDB664AEC}" presName="spaceBetweenRectangles" presStyleCnt="0"/>
      <dgm:spPr/>
    </dgm:pt>
    <dgm:pt modelId="{391871AA-485F-46CB-A0DE-59EACD4DD0C3}" type="pres">
      <dgm:prSet presAssocID="{52BB6A33-90C9-4D21-891C-86E0DF33B8EB}" presName="parentLin" presStyleCnt="0"/>
      <dgm:spPr/>
    </dgm:pt>
    <dgm:pt modelId="{538FCE1A-C436-4F95-842F-B2B174D3CE4D}" type="pres">
      <dgm:prSet presAssocID="{52BB6A33-90C9-4D21-891C-86E0DF33B8EB}" presName="parentLeftMargin" presStyleLbl="node1" presStyleIdx="4" presStyleCnt="6"/>
      <dgm:spPr/>
    </dgm:pt>
    <dgm:pt modelId="{A4B245D5-0481-4327-A601-5817145E8B8F}" type="pres">
      <dgm:prSet presAssocID="{52BB6A33-90C9-4D21-891C-86E0DF33B8E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B43E8-B59B-47CA-AA37-601D5DF85D3B}" type="pres">
      <dgm:prSet presAssocID="{52BB6A33-90C9-4D21-891C-86E0DF33B8EB}" presName="negativeSpace" presStyleCnt="0"/>
      <dgm:spPr/>
    </dgm:pt>
    <dgm:pt modelId="{84170672-ED17-4561-A8C6-2CFF75D52F58}" type="pres">
      <dgm:prSet presAssocID="{52BB6A33-90C9-4D21-891C-86E0DF33B8E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062B7C-0A41-47EA-9A1B-E3691F63703E}" srcId="{5884CDC8-9201-4F54-8CBE-F7F8BEC86801}" destId="{C6B3031F-52B2-451A-BABF-E5F9FF5E4C60}" srcOrd="2" destOrd="0" parTransId="{FC7D82F8-31C8-4F46-AE80-EFEBA597A9B4}" sibTransId="{5472AC47-2961-4661-9F20-969640C9D207}"/>
    <dgm:cxn modelId="{8E1DA93F-930B-48A4-9DD5-201334CCC235}" type="presOf" srcId="{F4A293A1-0F2F-419D-B8F7-9305A6B174D1}" destId="{23FC93A3-6EFA-40B4-A810-81CA3B75AC5D}" srcOrd="0" destOrd="0" presId="urn:microsoft.com/office/officeart/2005/8/layout/list1"/>
    <dgm:cxn modelId="{6DAA6B99-8E31-43B7-996F-B3DF3474E071}" type="presOf" srcId="{0A3F2E0B-1CDF-4CB0-9C28-4E55B94550D0}" destId="{99CD876B-F6AB-41CB-AF45-B09E23A3012E}" srcOrd="0" destOrd="0" presId="urn:microsoft.com/office/officeart/2005/8/layout/list1"/>
    <dgm:cxn modelId="{4AE4FF24-42A0-4273-82F1-41C10DCA27D6}" type="presOf" srcId="{C1643CBF-CD62-4853-86FC-17AA6AD2C9AE}" destId="{84170672-ED17-4561-A8C6-2CFF75D52F58}" srcOrd="0" destOrd="0" presId="urn:microsoft.com/office/officeart/2005/8/layout/list1"/>
    <dgm:cxn modelId="{B23CDEC7-A487-493E-A67C-A8B6812BF720}" srcId="{F4A293A1-0F2F-419D-B8F7-9305A6B174D1}" destId="{0EFDBFAE-7B87-4B50-8158-8C69FDE51EE3}" srcOrd="0" destOrd="0" parTransId="{DB9262CE-8F28-44C3-9CDA-A1F48E4B0CA6}" sibTransId="{15AA9847-7E51-46E9-A0D5-5A10C621240F}"/>
    <dgm:cxn modelId="{0F297295-14CF-4129-B7B1-072318D19091}" type="presOf" srcId="{F4A293A1-0F2F-419D-B8F7-9305A6B174D1}" destId="{FFB2876C-2032-4E8D-8282-DBB121F49508}" srcOrd="1" destOrd="0" presId="urn:microsoft.com/office/officeart/2005/8/layout/list1"/>
    <dgm:cxn modelId="{BEC92923-D05A-41B6-8961-F394284621FB}" srcId="{CAAC9AED-EB95-4F16-8BB1-BFDE1E920854}" destId="{04DE3CDE-AECA-4727-9F2B-0F9ABA76CCC1}" srcOrd="2" destOrd="0" parTransId="{F5070A3C-F412-4751-9954-5CDDD74B54C1}" sibTransId="{09EE2E4A-F6B0-41B4-8D5B-A4C81DBC3BF2}"/>
    <dgm:cxn modelId="{69A0E280-3EA6-438D-AD08-E0E3AAA56476}" srcId="{C8D65901-EFC0-43B6-9970-52AB145F7C31}" destId="{52BB6A33-90C9-4D21-891C-86E0DF33B8EB}" srcOrd="5" destOrd="0" parTransId="{AFCB4AC6-58E1-4672-A171-5A7CD5436191}" sibTransId="{8FE3C174-AEBA-4300-B5EE-CF16AC1C4A1E}"/>
    <dgm:cxn modelId="{D4C0563C-6E2C-464D-A5E1-FE26C55B225C}" srcId="{F4A293A1-0F2F-419D-B8F7-9305A6B174D1}" destId="{F98D9333-A93A-4E98-9CC8-2C651318C5CD}" srcOrd="2" destOrd="0" parTransId="{2F64037F-AB22-4597-9D12-EF64C4A0F9CA}" sibTransId="{E4D9A71A-8CAF-41BC-B375-B2E91BD5348E}"/>
    <dgm:cxn modelId="{C13D2055-A2FA-46A9-B020-578C4925A7CB}" type="presOf" srcId="{5884CDC8-9201-4F54-8CBE-F7F8BEC86801}" destId="{776496EE-CEFC-4ADA-91A8-8826B628144D}" srcOrd="1" destOrd="0" presId="urn:microsoft.com/office/officeart/2005/8/layout/list1"/>
    <dgm:cxn modelId="{BA472659-B3DB-47C7-8B2A-65808A3FD5F6}" srcId="{5884CDC8-9201-4F54-8CBE-F7F8BEC86801}" destId="{C1BFF285-AD1C-434F-833B-52A6912E8300}" srcOrd="1" destOrd="0" parTransId="{B62BBF4F-F548-4E7B-B682-BC9123607A74}" sibTransId="{734B6285-5D1D-4A19-B2A9-6658D3EDB390}"/>
    <dgm:cxn modelId="{22EECC40-0451-49B4-9021-499F2DD3300A}" type="presOf" srcId="{52BB6A33-90C9-4D21-891C-86E0DF33B8EB}" destId="{538FCE1A-C436-4F95-842F-B2B174D3CE4D}" srcOrd="0" destOrd="0" presId="urn:microsoft.com/office/officeart/2005/8/layout/list1"/>
    <dgm:cxn modelId="{3B36672A-D17A-4CE0-818A-08923BC729EB}" srcId="{AE40E764-AEC6-4233-9B7E-77FFF2FA0D1D}" destId="{DFC9671D-3F3F-4270-B7E7-6F0E67620CB2}" srcOrd="1" destOrd="0" parTransId="{74F5FF19-7502-4CD2-BAC9-452626A7577A}" sibTransId="{C8E1F82E-2F63-46BB-9C77-D66D247B6129}"/>
    <dgm:cxn modelId="{B412A8E9-0FAA-4692-BD28-E1DC9371CCD8}" type="presOf" srcId="{0A3F2E0B-1CDF-4CB0-9C28-4E55B94550D0}" destId="{3505EEE2-50C4-40E7-9BD2-D8BCE39E2BE1}" srcOrd="1" destOrd="0" presId="urn:microsoft.com/office/officeart/2005/8/layout/list1"/>
    <dgm:cxn modelId="{430B8166-5166-4EF7-BF86-026B8E9BB985}" type="presOf" srcId="{C6B3031F-52B2-451A-BABF-E5F9FF5E4C60}" destId="{FBEF8CAA-5D24-45C0-A1EA-DBCB820E47DD}" srcOrd="0" destOrd="2" presId="urn:microsoft.com/office/officeart/2005/8/layout/list1"/>
    <dgm:cxn modelId="{3744F579-A30C-416F-8EF9-763327E7FBC3}" type="presOf" srcId="{CAAC9AED-EB95-4F16-8BB1-BFDE1E920854}" destId="{3135C489-B6DE-4CB5-97E6-45042C24EACD}" srcOrd="0" destOrd="0" presId="urn:microsoft.com/office/officeart/2005/8/layout/list1"/>
    <dgm:cxn modelId="{3713A85C-8B7A-4554-91AC-9213553BF824}" type="presOf" srcId="{F98D9333-A93A-4E98-9CC8-2C651318C5CD}" destId="{EBE12576-D480-4125-A674-BC1C083D245D}" srcOrd="0" destOrd="2" presId="urn:microsoft.com/office/officeart/2005/8/layout/list1"/>
    <dgm:cxn modelId="{7A26D992-3B01-4069-8201-C62A4F70810A}" srcId="{CAAC9AED-EB95-4F16-8BB1-BFDE1E920854}" destId="{0233A2B8-EAC7-4B74-81EC-D1BF74CC7B4F}" srcOrd="0" destOrd="0" parTransId="{1923A945-807A-4561-A86A-5FDD3276982D}" sibTransId="{FEEC609C-0E03-4995-920B-0AAE29D8B6AF}"/>
    <dgm:cxn modelId="{053F6EB5-EB3F-4F77-B4D1-A590D42B0966}" type="presOf" srcId="{C8D65901-EFC0-43B6-9970-52AB145F7C31}" destId="{244A55BA-ACD0-4856-95A1-F8E2FB1E2789}" srcOrd="0" destOrd="0" presId="urn:microsoft.com/office/officeart/2005/8/layout/list1"/>
    <dgm:cxn modelId="{1AFEDEAA-18FE-4236-86FA-9E0137B69C73}" srcId="{C8D65901-EFC0-43B6-9970-52AB145F7C31}" destId="{CAAC9AED-EB95-4F16-8BB1-BFDE1E920854}" srcOrd="1" destOrd="0" parTransId="{7EB39DA3-00AB-448E-9638-522B75494415}" sibTransId="{BDE99AAD-8CE7-484A-838B-7FF89D8C6673}"/>
    <dgm:cxn modelId="{A2D73060-08F4-417D-8B51-7159F269E38D}" type="presOf" srcId="{3E6BF6E8-996D-410D-BA9C-67B9420957B8}" destId="{FBEF8CAA-5D24-45C0-A1EA-DBCB820E47DD}" srcOrd="0" destOrd="0" presId="urn:microsoft.com/office/officeart/2005/8/layout/list1"/>
    <dgm:cxn modelId="{0407A4B8-9BBF-4ECE-95D4-1E52DFFD42B7}" type="presOf" srcId="{4B1C463A-E5F0-45FC-8837-BA7EF37CA7C8}" destId="{EBE12576-D480-4125-A674-BC1C083D245D}" srcOrd="0" destOrd="1" presId="urn:microsoft.com/office/officeart/2005/8/layout/list1"/>
    <dgm:cxn modelId="{9B1DD4C3-746C-403A-9AD8-90E18C8D4430}" srcId="{5884CDC8-9201-4F54-8CBE-F7F8BEC86801}" destId="{18324E84-552A-4730-84CE-091E513613B0}" srcOrd="4" destOrd="0" parTransId="{1AA40E9D-1E76-4618-9BAA-48078CA4FB4B}" sibTransId="{8BC3A023-56E1-49FA-BD99-D1405752FE48}"/>
    <dgm:cxn modelId="{C89AB2A6-59D8-4DF3-A253-7D7DC1DEB430}" type="presOf" srcId="{B27C08A9-C0E9-433B-9A8B-5CD8853904E9}" destId="{9F9A943E-F6C9-43CA-B528-3DF3A9048928}" srcOrd="0" destOrd="0" presId="urn:microsoft.com/office/officeart/2005/8/layout/list1"/>
    <dgm:cxn modelId="{8A8C6A67-6DCA-4AD7-AEE0-0EA6B0B923CF}" type="presOf" srcId="{AE40E764-AEC6-4233-9B7E-77FFF2FA0D1D}" destId="{3750B515-8B26-420F-B30D-B26EB95BE4F4}" srcOrd="0" destOrd="0" presId="urn:microsoft.com/office/officeart/2005/8/layout/list1"/>
    <dgm:cxn modelId="{CD3C639D-635A-4564-B823-91CFC377EBF7}" type="presOf" srcId="{52BB6A33-90C9-4D21-891C-86E0DF33B8EB}" destId="{A4B245D5-0481-4327-A601-5817145E8B8F}" srcOrd="1" destOrd="0" presId="urn:microsoft.com/office/officeart/2005/8/layout/list1"/>
    <dgm:cxn modelId="{39D26960-CC9A-450C-8AA4-9A8787D2E765}" srcId="{AE40E764-AEC6-4233-9B7E-77FFF2FA0D1D}" destId="{B27C08A9-C0E9-433B-9A8B-5CD8853904E9}" srcOrd="0" destOrd="0" parTransId="{D4670968-DDF0-4A73-9659-9256B394FB6A}" sibTransId="{930F4515-B6A2-4AB0-8298-831BF5FB7FA6}"/>
    <dgm:cxn modelId="{A9921EF8-F2FE-4884-9C26-E4BA096A1689}" type="presOf" srcId="{0EFDBFAE-7B87-4B50-8158-8C69FDE51EE3}" destId="{EBE12576-D480-4125-A674-BC1C083D245D}" srcOrd="0" destOrd="0" presId="urn:microsoft.com/office/officeart/2005/8/layout/list1"/>
    <dgm:cxn modelId="{DCBF5241-3646-493A-A689-23C21B4CB75F}" type="presOf" srcId="{2016A5B6-5618-4FC1-8C38-6104C157BEB6}" destId="{B389A434-FFCC-47A1-AA13-831097ED6416}" srcOrd="0" destOrd="1" presId="urn:microsoft.com/office/officeart/2005/8/layout/list1"/>
    <dgm:cxn modelId="{934DE4B7-9BA8-4BE6-991F-465C659BB275}" srcId="{C8D65901-EFC0-43B6-9970-52AB145F7C31}" destId="{5884CDC8-9201-4F54-8CBE-F7F8BEC86801}" srcOrd="4" destOrd="0" parTransId="{90377C5C-50F6-4A8D-B05B-20FFA5A0283E}" sibTransId="{A10F0A75-EF99-4FCE-8DF0-99ABDB664AEC}"/>
    <dgm:cxn modelId="{DCF9A539-B13D-4290-8AB8-E2444823F7A5}" type="presOf" srcId="{04DE3CDE-AECA-4727-9F2B-0F9ABA76CCC1}" destId="{B389A434-FFCC-47A1-AA13-831097ED6416}" srcOrd="0" destOrd="2" presId="urn:microsoft.com/office/officeart/2005/8/layout/list1"/>
    <dgm:cxn modelId="{2EF30FFC-4F6B-48C1-BBB6-6388E25E8A63}" srcId="{CAAC9AED-EB95-4F16-8BB1-BFDE1E920854}" destId="{2016A5B6-5618-4FC1-8C38-6104C157BEB6}" srcOrd="1" destOrd="0" parTransId="{02B7D0CE-9AC9-4FA1-B9C4-F2B145B1ACD5}" sibTransId="{009BFC23-E7D5-4B99-B050-002F11BD5DCF}"/>
    <dgm:cxn modelId="{A9EA5734-9F70-4396-8DBB-3565E5BEB08B}" type="presOf" srcId="{C1BFF285-AD1C-434F-833B-52A6912E8300}" destId="{FBEF8CAA-5D24-45C0-A1EA-DBCB820E47DD}" srcOrd="0" destOrd="1" presId="urn:microsoft.com/office/officeart/2005/8/layout/list1"/>
    <dgm:cxn modelId="{3E924420-8652-4ACA-8502-D911280D0091}" type="presOf" srcId="{CAAC9AED-EB95-4F16-8BB1-BFDE1E920854}" destId="{C451309E-EAB0-4E54-B20E-D9F889B03F10}" srcOrd="1" destOrd="0" presId="urn:microsoft.com/office/officeart/2005/8/layout/list1"/>
    <dgm:cxn modelId="{2C0FF264-5791-4F6D-9F23-82C6543532A0}" type="presOf" srcId="{AE40E764-AEC6-4233-9B7E-77FFF2FA0D1D}" destId="{49C18B95-BB45-4E7E-9782-0F720F7B7D1A}" srcOrd="1" destOrd="0" presId="urn:microsoft.com/office/officeart/2005/8/layout/list1"/>
    <dgm:cxn modelId="{1343E181-1A80-49A6-919E-A147D56CF81F}" srcId="{5884CDC8-9201-4F54-8CBE-F7F8BEC86801}" destId="{3E6BF6E8-996D-410D-BA9C-67B9420957B8}" srcOrd="0" destOrd="0" parTransId="{42BA4A48-0AAB-4D50-991F-2E4FD64A373A}" sibTransId="{2F162B0A-5097-4EA2-A136-5FAF72B7D891}"/>
    <dgm:cxn modelId="{AE0C2BEC-C96F-45E1-8C59-9EC10E004246}" srcId="{5884CDC8-9201-4F54-8CBE-F7F8BEC86801}" destId="{C49E7E79-399C-4B21-9E77-4C6DB90BC917}" srcOrd="3" destOrd="0" parTransId="{DB436263-9D0A-45B4-AF86-458616EFCEE8}" sibTransId="{07C35764-C4B5-4ABB-AB21-CB2F2120D3BD}"/>
    <dgm:cxn modelId="{5D790E7E-BE84-4352-82AA-9E429A560EC1}" srcId="{C8D65901-EFC0-43B6-9970-52AB145F7C31}" destId="{F4A293A1-0F2F-419D-B8F7-9305A6B174D1}" srcOrd="2" destOrd="0" parTransId="{9EE6480B-F0D9-449F-A22B-0D8D2CE58CD5}" sibTransId="{DDBCAE4C-0197-4A24-AB78-4A53DB651691}"/>
    <dgm:cxn modelId="{85C1BCBD-346C-4D22-8C2F-DAE33229325B}" type="presOf" srcId="{C49E7E79-399C-4B21-9E77-4C6DB90BC917}" destId="{FBEF8CAA-5D24-45C0-A1EA-DBCB820E47DD}" srcOrd="0" destOrd="3" presId="urn:microsoft.com/office/officeart/2005/8/layout/list1"/>
    <dgm:cxn modelId="{C4AE4AF3-76B1-44D3-8E86-5162E4222CD0}" srcId="{52BB6A33-90C9-4D21-891C-86E0DF33B8EB}" destId="{C1643CBF-CD62-4853-86FC-17AA6AD2C9AE}" srcOrd="0" destOrd="0" parTransId="{9B398742-C9A2-4761-9399-EB7BD0538F2B}" sibTransId="{AA0229FE-C57A-4E37-951E-3D43D9291C9E}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98AE406E-EC88-403C-A17F-8DED999B9A78}" srcId="{0A3F2E0B-1CDF-4CB0-9C28-4E55B94550D0}" destId="{9766C2BE-A292-4DA5-B64F-137543D882E9}" srcOrd="0" destOrd="0" parTransId="{BCDD82AA-3BA5-4F0B-95DC-7980404E6E33}" sibTransId="{AFAB6FDC-97CF-40A7-BD31-7BC12A0F9E14}"/>
    <dgm:cxn modelId="{E2C629E9-C458-4ED6-B8D2-802EB1D11E87}" type="presOf" srcId="{18324E84-552A-4730-84CE-091E513613B0}" destId="{FBEF8CAA-5D24-45C0-A1EA-DBCB820E47DD}" srcOrd="0" destOrd="4" presId="urn:microsoft.com/office/officeart/2005/8/layout/list1"/>
    <dgm:cxn modelId="{2CA50377-756C-4F6C-9AF6-461DCAB194A1}" type="presOf" srcId="{DFC9671D-3F3F-4270-B7E7-6F0E67620CB2}" destId="{9F9A943E-F6C9-43CA-B528-3DF3A9048928}" srcOrd="0" destOrd="1" presId="urn:microsoft.com/office/officeart/2005/8/layout/list1"/>
    <dgm:cxn modelId="{AC5521F6-9EE6-406D-BC8E-4547A91240E4}" type="presOf" srcId="{9766C2BE-A292-4DA5-B64F-137543D882E9}" destId="{6D4EF020-61BF-4574-A516-0BED87C7530B}" srcOrd="0" destOrd="0" presId="urn:microsoft.com/office/officeart/2005/8/layout/list1"/>
    <dgm:cxn modelId="{8B911F14-AADE-4A8A-BBF0-53F3FEDF48BB}" type="presOf" srcId="{5884CDC8-9201-4F54-8CBE-F7F8BEC86801}" destId="{2B82D93C-D441-44ED-9DB2-67AE23A425A7}" srcOrd="0" destOrd="0" presId="urn:microsoft.com/office/officeart/2005/8/layout/list1"/>
    <dgm:cxn modelId="{4F14C228-755E-461D-84F6-2326CD9BB812}" srcId="{C8D65901-EFC0-43B6-9970-52AB145F7C31}" destId="{0A3F2E0B-1CDF-4CB0-9C28-4E55B94550D0}" srcOrd="3" destOrd="0" parTransId="{AC79A8F5-1253-4309-A929-AFCF634B23E2}" sibTransId="{5A5721A7-84ED-4D24-B3C6-737A21C7B596}"/>
    <dgm:cxn modelId="{01FEB20E-5FD3-48EB-9C5C-7440FAEDA3BC}" srcId="{F4A293A1-0F2F-419D-B8F7-9305A6B174D1}" destId="{4B1C463A-E5F0-45FC-8837-BA7EF37CA7C8}" srcOrd="1" destOrd="0" parTransId="{FF538F40-45DB-43B3-A8B5-8EAD5FE6B0E8}" sibTransId="{F8F40122-755A-40BC-A045-54E194710498}"/>
    <dgm:cxn modelId="{FAED035D-CED9-41C1-B543-BFEBF1E67045}" type="presOf" srcId="{0233A2B8-EAC7-4B74-81EC-D1BF74CC7B4F}" destId="{B389A434-FFCC-47A1-AA13-831097ED6416}" srcOrd="0" destOrd="0" presId="urn:microsoft.com/office/officeart/2005/8/layout/list1"/>
    <dgm:cxn modelId="{3BED9746-9FDD-4F14-9C7B-5F0838A0EAE5}" type="presParOf" srcId="{244A55BA-ACD0-4856-95A1-F8E2FB1E2789}" destId="{4E0D7E32-3A2B-4A45-9321-252FEDA71545}" srcOrd="0" destOrd="0" presId="urn:microsoft.com/office/officeart/2005/8/layout/list1"/>
    <dgm:cxn modelId="{DC98C17A-9B4A-4093-A4A5-87309B1484AD}" type="presParOf" srcId="{4E0D7E32-3A2B-4A45-9321-252FEDA71545}" destId="{3750B515-8B26-420F-B30D-B26EB95BE4F4}" srcOrd="0" destOrd="0" presId="urn:microsoft.com/office/officeart/2005/8/layout/list1"/>
    <dgm:cxn modelId="{8A12F30A-9616-4AC5-998B-0B387D64062C}" type="presParOf" srcId="{4E0D7E32-3A2B-4A45-9321-252FEDA71545}" destId="{49C18B95-BB45-4E7E-9782-0F720F7B7D1A}" srcOrd="1" destOrd="0" presId="urn:microsoft.com/office/officeart/2005/8/layout/list1"/>
    <dgm:cxn modelId="{BFB5E306-23A4-4F69-8F10-A032DE618AC1}" type="presParOf" srcId="{244A55BA-ACD0-4856-95A1-F8E2FB1E2789}" destId="{7BA75043-F631-43FC-9BDA-E4416AE44ACF}" srcOrd="1" destOrd="0" presId="urn:microsoft.com/office/officeart/2005/8/layout/list1"/>
    <dgm:cxn modelId="{7DE3A14D-040D-4CCA-892F-7048851EB5AD}" type="presParOf" srcId="{244A55BA-ACD0-4856-95A1-F8E2FB1E2789}" destId="{9F9A943E-F6C9-43CA-B528-3DF3A9048928}" srcOrd="2" destOrd="0" presId="urn:microsoft.com/office/officeart/2005/8/layout/list1"/>
    <dgm:cxn modelId="{32F13911-95B6-41A4-8F18-1CD33894D35C}" type="presParOf" srcId="{244A55BA-ACD0-4856-95A1-F8E2FB1E2789}" destId="{F33EA5CD-DF98-4A2F-9175-9B5D05BE3159}" srcOrd="3" destOrd="0" presId="urn:microsoft.com/office/officeart/2005/8/layout/list1"/>
    <dgm:cxn modelId="{690F2794-818B-4459-B26A-EE4E436CB8E4}" type="presParOf" srcId="{244A55BA-ACD0-4856-95A1-F8E2FB1E2789}" destId="{45AAF198-F4F9-4DDF-B7F5-6515D85BC090}" srcOrd="4" destOrd="0" presId="urn:microsoft.com/office/officeart/2005/8/layout/list1"/>
    <dgm:cxn modelId="{0200B6C4-676A-474E-8CF9-66C71CFCBDFD}" type="presParOf" srcId="{45AAF198-F4F9-4DDF-B7F5-6515D85BC090}" destId="{3135C489-B6DE-4CB5-97E6-45042C24EACD}" srcOrd="0" destOrd="0" presId="urn:microsoft.com/office/officeart/2005/8/layout/list1"/>
    <dgm:cxn modelId="{FEC9A059-0B07-479C-8CC6-3C395B253185}" type="presParOf" srcId="{45AAF198-F4F9-4DDF-B7F5-6515D85BC090}" destId="{C451309E-EAB0-4E54-B20E-D9F889B03F10}" srcOrd="1" destOrd="0" presId="urn:microsoft.com/office/officeart/2005/8/layout/list1"/>
    <dgm:cxn modelId="{CCEAD634-F8A0-4653-BCBA-DAEF75021C60}" type="presParOf" srcId="{244A55BA-ACD0-4856-95A1-F8E2FB1E2789}" destId="{439FEA48-FB70-4CAB-BDF1-FE580DF63FD5}" srcOrd="5" destOrd="0" presId="urn:microsoft.com/office/officeart/2005/8/layout/list1"/>
    <dgm:cxn modelId="{5B35A7CA-2076-450E-823E-0CDAFDA1BFA9}" type="presParOf" srcId="{244A55BA-ACD0-4856-95A1-F8E2FB1E2789}" destId="{B389A434-FFCC-47A1-AA13-831097ED6416}" srcOrd="6" destOrd="0" presId="urn:microsoft.com/office/officeart/2005/8/layout/list1"/>
    <dgm:cxn modelId="{206C6B9D-2090-4BE9-9C90-66FC60C65382}" type="presParOf" srcId="{244A55BA-ACD0-4856-95A1-F8E2FB1E2789}" destId="{0275F135-E4CA-4A25-936B-E6B6942532AA}" srcOrd="7" destOrd="0" presId="urn:microsoft.com/office/officeart/2005/8/layout/list1"/>
    <dgm:cxn modelId="{C482F840-ED80-4700-9B98-0B4DEE132548}" type="presParOf" srcId="{244A55BA-ACD0-4856-95A1-F8E2FB1E2789}" destId="{11E711C1-FD48-4D7D-8055-50499B868EC4}" srcOrd="8" destOrd="0" presId="urn:microsoft.com/office/officeart/2005/8/layout/list1"/>
    <dgm:cxn modelId="{2F283E4B-9CFC-4227-8D25-E39237A4EB58}" type="presParOf" srcId="{11E711C1-FD48-4D7D-8055-50499B868EC4}" destId="{23FC93A3-6EFA-40B4-A810-81CA3B75AC5D}" srcOrd="0" destOrd="0" presId="urn:microsoft.com/office/officeart/2005/8/layout/list1"/>
    <dgm:cxn modelId="{B40807C4-0C4A-45C5-80C6-8F8F40730204}" type="presParOf" srcId="{11E711C1-FD48-4D7D-8055-50499B868EC4}" destId="{FFB2876C-2032-4E8D-8282-DBB121F49508}" srcOrd="1" destOrd="0" presId="urn:microsoft.com/office/officeart/2005/8/layout/list1"/>
    <dgm:cxn modelId="{420D9792-E9DB-4EC0-BC17-8CBC6D1EE846}" type="presParOf" srcId="{244A55BA-ACD0-4856-95A1-F8E2FB1E2789}" destId="{D475B72D-3943-4B01-9A6A-4DAF04803222}" srcOrd="9" destOrd="0" presId="urn:microsoft.com/office/officeart/2005/8/layout/list1"/>
    <dgm:cxn modelId="{CE513113-5359-464B-8421-53835451EFEA}" type="presParOf" srcId="{244A55BA-ACD0-4856-95A1-F8E2FB1E2789}" destId="{EBE12576-D480-4125-A674-BC1C083D245D}" srcOrd="10" destOrd="0" presId="urn:microsoft.com/office/officeart/2005/8/layout/list1"/>
    <dgm:cxn modelId="{CBF500AD-165E-4EAF-83F9-54449A0DE832}" type="presParOf" srcId="{244A55BA-ACD0-4856-95A1-F8E2FB1E2789}" destId="{5BD48E66-5099-4B5D-B18F-50F6C5211563}" srcOrd="11" destOrd="0" presId="urn:microsoft.com/office/officeart/2005/8/layout/list1"/>
    <dgm:cxn modelId="{53C93536-6D40-4A70-81A8-34A5ECC60C00}" type="presParOf" srcId="{244A55BA-ACD0-4856-95A1-F8E2FB1E2789}" destId="{0BD14E8F-0B19-41EC-8263-1964CA1A954D}" srcOrd="12" destOrd="0" presId="urn:microsoft.com/office/officeart/2005/8/layout/list1"/>
    <dgm:cxn modelId="{387AAFEE-27F1-4D79-B501-C02E85158486}" type="presParOf" srcId="{0BD14E8F-0B19-41EC-8263-1964CA1A954D}" destId="{99CD876B-F6AB-41CB-AF45-B09E23A3012E}" srcOrd="0" destOrd="0" presId="urn:microsoft.com/office/officeart/2005/8/layout/list1"/>
    <dgm:cxn modelId="{8648A138-03AE-478C-AA68-C79100465D2C}" type="presParOf" srcId="{0BD14E8F-0B19-41EC-8263-1964CA1A954D}" destId="{3505EEE2-50C4-40E7-9BD2-D8BCE39E2BE1}" srcOrd="1" destOrd="0" presId="urn:microsoft.com/office/officeart/2005/8/layout/list1"/>
    <dgm:cxn modelId="{F5521701-D41E-470F-ABFB-E036AEBBC405}" type="presParOf" srcId="{244A55BA-ACD0-4856-95A1-F8E2FB1E2789}" destId="{D8507EE2-F3C3-4C3A-8BDE-DFE3EE951D96}" srcOrd="13" destOrd="0" presId="urn:microsoft.com/office/officeart/2005/8/layout/list1"/>
    <dgm:cxn modelId="{DA8B2FC1-D84F-427F-B2D3-33A5DCEBC571}" type="presParOf" srcId="{244A55BA-ACD0-4856-95A1-F8E2FB1E2789}" destId="{6D4EF020-61BF-4574-A516-0BED87C7530B}" srcOrd="14" destOrd="0" presId="urn:microsoft.com/office/officeart/2005/8/layout/list1"/>
    <dgm:cxn modelId="{20EC757D-5551-44E8-AC40-1E438DC9295E}" type="presParOf" srcId="{244A55BA-ACD0-4856-95A1-F8E2FB1E2789}" destId="{7B234F21-4928-4EDF-A647-B41713C31475}" srcOrd="15" destOrd="0" presId="urn:microsoft.com/office/officeart/2005/8/layout/list1"/>
    <dgm:cxn modelId="{990FF9B6-7745-48CA-9DAA-AD9096074606}" type="presParOf" srcId="{244A55BA-ACD0-4856-95A1-F8E2FB1E2789}" destId="{8C5B2EED-0DC4-4BF1-9564-42E90604C617}" srcOrd="16" destOrd="0" presId="urn:microsoft.com/office/officeart/2005/8/layout/list1"/>
    <dgm:cxn modelId="{DC90F98F-E78C-4DBB-8E9E-580FEF71FD51}" type="presParOf" srcId="{8C5B2EED-0DC4-4BF1-9564-42E90604C617}" destId="{2B82D93C-D441-44ED-9DB2-67AE23A425A7}" srcOrd="0" destOrd="0" presId="urn:microsoft.com/office/officeart/2005/8/layout/list1"/>
    <dgm:cxn modelId="{436C9D5E-DAEC-4643-9832-AA63000217FF}" type="presParOf" srcId="{8C5B2EED-0DC4-4BF1-9564-42E90604C617}" destId="{776496EE-CEFC-4ADA-91A8-8826B628144D}" srcOrd="1" destOrd="0" presId="urn:microsoft.com/office/officeart/2005/8/layout/list1"/>
    <dgm:cxn modelId="{1CCCAC39-DD98-4063-991E-91AE9FCB4EC1}" type="presParOf" srcId="{244A55BA-ACD0-4856-95A1-F8E2FB1E2789}" destId="{5A5745DD-2CB9-40E4-8839-E04E12AE5759}" srcOrd="17" destOrd="0" presId="urn:microsoft.com/office/officeart/2005/8/layout/list1"/>
    <dgm:cxn modelId="{B747C070-4538-4F51-B3C0-4B38C2AB8508}" type="presParOf" srcId="{244A55BA-ACD0-4856-95A1-F8E2FB1E2789}" destId="{FBEF8CAA-5D24-45C0-A1EA-DBCB820E47DD}" srcOrd="18" destOrd="0" presId="urn:microsoft.com/office/officeart/2005/8/layout/list1"/>
    <dgm:cxn modelId="{EF8C2FAB-F66A-46A3-84C8-B63A28290E1D}" type="presParOf" srcId="{244A55BA-ACD0-4856-95A1-F8E2FB1E2789}" destId="{290D0575-DE4C-4918-BB9F-6329F0A656CC}" srcOrd="19" destOrd="0" presId="urn:microsoft.com/office/officeart/2005/8/layout/list1"/>
    <dgm:cxn modelId="{8C2ABC38-9F8D-41D7-A9BE-6BB0764C50ED}" type="presParOf" srcId="{244A55BA-ACD0-4856-95A1-F8E2FB1E2789}" destId="{391871AA-485F-46CB-A0DE-59EACD4DD0C3}" srcOrd="20" destOrd="0" presId="urn:microsoft.com/office/officeart/2005/8/layout/list1"/>
    <dgm:cxn modelId="{599D18BF-845E-4B93-B108-1755964B24AF}" type="presParOf" srcId="{391871AA-485F-46CB-A0DE-59EACD4DD0C3}" destId="{538FCE1A-C436-4F95-842F-B2B174D3CE4D}" srcOrd="0" destOrd="0" presId="urn:microsoft.com/office/officeart/2005/8/layout/list1"/>
    <dgm:cxn modelId="{BDEF09B7-D268-48D7-AA72-220F623A37DA}" type="presParOf" srcId="{391871AA-485F-46CB-A0DE-59EACD4DD0C3}" destId="{A4B245D5-0481-4327-A601-5817145E8B8F}" srcOrd="1" destOrd="0" presId="urn:microsoft.com/office/officeart/2005/8/layout/list1"/>
    <dgm:cxn modelId="{4621AC74-1D7C-4F92-9648-FEBDF299C20A}" type="presParOf" srcId="{244A55BA-ACD0-4856-95A1-F8E2FB1E2789}" destId="{6C1B43E8-B59B-47CA-AA37-601D5DF85D3B}" srcOrd="21" destOrd="0" presId="urn:microsoft.com/office/officeart/2005/8/layout/list1"/>
    <dgm:cxn modelId="{854711D1-7F31-4680-9364-E71DAD4A8FAB}" type="presParOf" srcId="{244A55BA-ACD0-4856-95A1-F8E2FB1E2789}" destId="{84170672-ED17-4561-A8C6-2CFF75D52F5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AC9AED-EB95-4F16-8BB1-BFDE1E92085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8. Беседа с детьми:</a:t>
          </a:r>
          <a:endParaRPr lang="ru-RU" sz="1400" b="1" i="1" u="sng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EB39DA3-00AB-448E-9638-522B75494415}" type="parTrans" cxnId="{1AFEDEAA-18FE-4236-86FA-9E0137B69C73}">
      <dgm:prSet/>
      <dgm:spPr/>
      <dgm:t>
        <a:bodyPr/>
        <a:lstStyle/>
        <a:p>
          <a:endParaRPr lang="ru-RU"/>
        </a:p>
      </dgm:t>
    </dgm:pt>
    <dgm:pt modelId="{BDE99AAD-8CE7-484A-838B-7FF89D8C6673}" type="sibTrans" cxnId="{1AFEDEAA-18FE-4236-86FA-9E0137B69C73}">
      <dgm:prSet/>
      <dgm:spPr/>
      <dgm:t>
        <a:bodyPr/>
        <a:lstStyle/>
        <a:p>
          <a:endParaRPr lang="ru-RU"/>
        </a:p>
      </dgm:t>
    </dgm:pt>
    <dgm:pt modelId="{AE40E764-AEC6-4233-9B7E-77FFF2FA0D1D}">
      <dgm:prSet phldrT="[Текст]" custT="1"/>
      <dgm:spPr/>
      <dgm:t>
        <a:bodyPr/>
        <a:lstStyle/>
        <a:p>
          <a:r>
            <a:rPr lang="ru-RU" sz="1400" b="1" u="none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7. </a:t>
          </a:r>
          <a:r>
            <a:rPr lang="ru-RU" sz="1400" b="1" u="none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Родительские собрания:</a:t>
          </a:r>
          <a:endParaRPr lang="ru-RU" sz="1400" b="1" u="none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endParaRPr lang="ru-RU"/>
        </a:p>
      </dgm:t>
    </dgm:pt>
    <dgm:pt modelId="{F4A293A1-0F2F-419D-B8F7-9305A6B174D1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9. </a:t>
          </a:r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Выставка детских рисунков:</a:t>
          </a:r>
          <a:endParaRPr lang="ru-RU" sz="1400" b="1" u="sng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EE6480B-F0D9-449F-A22B-0D8D2CE58CD5}" type="parTrans" cxnId="{5D790E7E-BE84-4352-82AA-9E429A560EC1}">
      <dgm:prSet/>
      <dgm:spPr/>
      <dgm:t>
        <a:bodyPr/>
        <a:lstStyle/>
        <a:p>
          <a:endParaRPr lang="ru-RU"/>
        </a:p>
      </dgm:t>
    </dgm:pt>
    <dgm:pt modelId="{DDBCAE4C-0197-4A24-AB78-4A53DB651691}" type="sibTrans" cxnId="{5D790E7E-BE84-4352-82AA-9E429A560EC1}">
      <dgm:prSet/>
      <dgm:spPr/>
      <dgm:t>
        <a:bodyPr/>
        <a:lstStyle/>
        <a:p>
          <a:endParaRPr lang="ru-RU"/>
        </a:p>
      </dgm:t>
    </dgm:pt>
    <dgm:pt modelId="{0A3F2E0B-1CDF-4CB0-9C28-4E55B94550D0}">
      <dgm:prSet custT="1"/>
      <dgm:spPr/>
      <dgm:t>
        <a:bodyPr/>
        <a:lstStyle/>
        <a:p>
          <a:r>
            <a:rPr lang="ru-RU" sz="1400" b="1" u="none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10. 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Экскурсия: в мини – музей </a:t>
          </a:r>
          <a:endParaRPr lang="ru-RU" sz="1400" b="1" u="sng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C79A8F5-1253-4309-A929-AFCF634B23E2}" type="parTrans" cxnId="{4F14C228-755E-461D-84F6-2326CD9BB812}">
      <dgm:prSet/>
      <dgm:spPr/>
      <dgm:t>
        <a:bodyPr/>
        <a:lstStyle/>
        <a:p>
          <a:endParaRPr lang="ru-RU"/>
        </a:p>
      </dgm:t>
    </dgm:pt>
    <dgm:pt modelId="{5A5721A7-84ED-4D24-B3C6-737A21C7B596}" type="sibTrans" cxnId="{4F14C228-755E-461D-84F6-2326CD9BB812}">
      <dgm:prSet/>
      <dgm:spPr/>
      <dgm:t>
        <a:bodyPr/>
        <a:lstStyle/>
        <a:p>
          <a:endParaRPr lang="ru-RU"/>
        </a:p>
      </dgm:t>
    </dgm:pt>
    <dgm:pt modelId="{5884CDC8-9201-4F54-8CBE-F7F8BEC86801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11. </a:t>
          </a:r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Папка – передвижка:</a:t>
          </a:r>
          <a:endParaRPr lang="ru-RU" sz="1400" b="1" u="sng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0377C5C-50F6-4A8D-B05B-20FFA5A0283E}" type="parTrans" cxnId="{934DE4B7-9BA8-4BE6-991F-465C659BB275}">
      <dgm:prSet/>
      <dgm:spPr/>
      <dgm:t>
        <a:bodyPr/>
        <a:lstStyle/>
        <a:p>
          <a:endParaRPr lang="ru-RU"/>
        </a:p>
      </dgm:t>
    </dgm:pt>
    <dgm:pt modelId="{A10F0A75-EF99-4FCE-8DF0-99ABDB664AEC}" type="sibTrans" cxnId="{934DE4B7-9BA8-4BE6-991F-465C659BB275}">
      <dgm:prSet/>
      <dgm:spPr/>
      <dgm:t>
        <a:bodyPr/>
        <a:lstStyle/>
        <a:p>
          <a:endParaRPr lang="ru-RU"/>
        </a:p>
      </dgm:t>
    </dgm:pt>
    <dgm:pt modelId="{52BB6A33-90C9-4D21-891C-86E0DF33B8EB}">
      <dgm:prSet custT="1"/>
      <dgm:spPr/>
      <dgm:t>
        <a:bodyPr/>
        <a:lstStyle/>
        <a:p>
          <a:r>
            <a:rPr lang="ru-RU" sz="1400" b="1" u="none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12. </a:t>
          </a:r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Досуг:</a:t>
          </a:r>
          <a:endParaRPr lang="ru-RU" sz="1400" b="1" u="sng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FCB4AC6-58E1-4672-A171-5A7CD5436191}" type="parTrans" cxnId="{69A0E280-3EA6-438D-AD08-E0E3AAA56476}">
      <dgm:prSet/>
      <dgm:spPr/>
      <dgm:t>
        <a:bodyPr/>
        <a:lstStyle/>
        <a:p>
          <a:endParaRPr lang="ru-RU"/>
        </a:p>
      </dgm:t>
    </dgm:pt>
    <dgm:pt modelId="{8FE3C174-AEBA-4300-B5EE-CF16AC1C4A1E}" type="sibTrans" cxnId="{69A0E280-3EA6-438D-AD08-E0E3AAA56476}">
      <dgm:prSet/>
      <dgm:spPr/>
      <dgm:t>
        <a:bodyPr/>
        <a:lstStyle/>
        <a:p>
          <a:endParaRPr lang="ru-RU"/>
        </a:p>
      </dgm:t>
    </dgm:pt>
    <dgm:pt modelId="{1B9A1E4E-9273-4673-8426-26C76CEC447A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«Знакомство родителей с целями и задачами программы для старшей группы».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73C3AC-FFA7-44C2-8C18-C23DBA720189}" type="parTrans" cxnId="{0A015F66-C7D3-462F-A8CA-25A9DCCFC95B}">
      <dgm:prSet/>
      <dgm:spPr/>
      <dgm:t>
        <a:bodyPr/>
        <a:lstStyle/>
        <a:p>
          <a:endParaRPr lang="ru-RU"/>
        </a:p>
      </dgm:t>
    </dgm:pt>
    <dgm:pt modelId="{431CB269-5BF1-4433-91C1-799F56F9190D}" type="sibTrans" cxnId="{0A015F66-C7D3-462F-A8CA-25A9DCCFC95B}">
      <dgm:prSet/>
      <dgm:spPr/>
      <dgm:t>
        <a:bodyPr/>
        <a:lstStyle/>
        <a:p>
          <a:endParaRPr lang="ru-RU"/>
        </a:p>
      </dgm:t>
    </dgm:pt>
    <dgm:pt modelId="{8638988C-EB94-4AB8-AD7F-C9FA5360262F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«Что мы узнали о народной игрушке»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508557-ED61-4C91-A5B8-C2FE20C245BF}" type="parTrans" cxnId="{C792EE77-ECA0-4C76-A8B3-BAED2EA992F8}">
      <dgm:prSet/>
      <dgm:spPr/>
      <dgm:t>
        <a:bodyPr/>
        <a:lstStyle/>
        <a:p>
          <a:endParaRPr lang="ru-RU"/>
        </a:p>
      </dgm:t>
    </dgm:pt>
    <dgm:pt modelId="{E683C68A-7E2B-4E27-9DE3-427528542286}" type="sibTrans" cxnId="{C792EE77-ECA0-4C76-A8B3-BAED2EA992F8}">
      <dgm:prSet/>
      <dgm:spPr/>
      <dgm:t>
        <a:bodyPr/>
        <a:lstStyle/>
        <a:p>
          <a:endParaRPr lang="ru-RU"/>
        </a:p>
      </dgm:t>
    </dgm:pt>
    <dgm:pt modelId="{ACB825A1-3D04-4211-85EC-5C384F8A8BBC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«Знакомство с русской народной матрешкой».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E8561B-1E7E-4E40-9C4A-4ADE3D686FF3}" type="parTrans" cxnId="{4585E959-7090-42CB-ABAA-4F925090D7FA}">
      <dgm:prSet/>
      <dgm:spPr/>
      <dgm:t>
        <a:bodyPr/>
        <a:lstStyle/>
        <a:p>
          <a:endParaRPr lang="ru-RU"/>
        </a:p>
      </dgm:t>
    </dgm:pt>
    <dgm:pt modelId="{357FA136-BF03-4003-8F9A-0CD619BBFB15}" type="sibTrans" cxnId="{4585E959-7090-42CB-ABAA-4F925090D7FA}">
      <dgm:prSet/>
      <dgm:spPr/>
      <dgm:t>
        <a:bodyPr/>
        <a:lstStyle/>
        <a:p>
          <a:endParaRPr lang="ru-RU"/>
        </a:p>
      </dgm:t>
    </dgm:pt>
    <dgm:pt modelId="{2C66422B-C5E5-4901-930B-157EB80F7CC9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«Узор на платье» (дымковская роспись).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32EB97-59C1-4716-BD89-A367D2E377E0}" type="parTrans" cxnId="{1AB6F1D2-3A27-493A-B4E5-AABFD7CFA8B5}">
      <dgm:prSet/>
      <dgm:spPr/>
      <dgm:t>
        <a:bodyPr/>
        <a:lstStyle/>
        <a:p>
          <a:endParaRPr lang="ru-RU"/>
        </a:p>
      </dgm:t>
    </dgm:pt>
    <dgm:pt modelId="{118A923E-7DC8-4E3E-A47F-7539FB2B3949}" type="sibTrans" cxnId="{1AB6F1D2-3A27-493A-B4E5-AABFD7CFA8B5}">
      <dgm:prSet/>
      <dgm:spPr/>
      <dgm:t>
        <a:bodyPr/>
        <a:lstStyle/>
        <a:p>
          <a:endParaRPr lang="ru-RU"/>
        </a:p>
      </dgm:t>
    </dgm:pt>
    <dgm:pt modelId="{7CB60CD4-25A2-4F05-AE86-9407907562C4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«Ознакомление дошкольников с народной игрушкой».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A5F5C4-B93E-4386-9845-C3340DC11731}" type="parTrans" cxnId="{84AD47D9-64F7-4500-A22E-49B5A63DE639}">
      <dgm:prSet/>
      <dgm:spPr/>
      <dgm:t>
        <a:bodyPr/>
        <a:lstStyle/>
        <a:p>
          <a:endParaRPr lang="ru-RU"/>
        </a:p>
      </dgm:t>
    </dgm:pt>
    <dgm:pt modelId="{ABB206F2-E6D8-47B1-8B0B-0C7B2A44D8F7}" type="sibTrans" cxnId="{84AD47D9-64F7-4500-A22E-49B5A63DE639}">
      <dgm:prSet/>
      <dgm:spPr/>
      <dgm:t>
        <a:bodyPr/>
        <a:lstStyle/>
        <a:p>
          <a:endParaRPr lang="ru-RU"/>
        </a:p>
      </dgm:t>
    </dgm:pt>
    <dgm:pt modelId="{D403D1B1-B4C4-4BA9-9569-FB6D2AB910D7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«Приобщение дошкольников к истокам русской народной культуре».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1067BD-EB66-4632-9AC3-382AACCD3ED1}" type="parTrans" cxnId="{43AA6151-65D4-413D-A313-D14ADDF208E4}">
      <dgm:prSet/>
      <dgm:spPr/>
      <dgm:t>
        <a:bodyPr/>
        <a:lstStyle/>
        <a:p>
          <a:endParaRPr lang="ru-RU"/>
        </a:p>
      </dgm:t>
    </dgm:pt>
    <dgm:pt modelId="{AC4F9FA6-19DF-41F0-A055-17FF840549ED}" type="sibTrans" cxnId="{43AA6151-65D4-413D-A313-D14ADDF208E4}">
      <dgm:prSet/>
      <dgm:spPr/>
      <dgm:t>
        <a:bodyPr/>
        <a:lstStyle/>
        <a:p>
          <a:endParaRPr lang="ru-RU"/>
        </a:p>
      </dgm:t>
    </dgm:pt>
    <dgm:pt modelId="{70635CA0-F8D4-42EB-968E-3993D2735A7E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«Диво дивное, чудо чудное».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A8A879-EAC1-420F-9FC2-B73F8F23C6AE}" type="parTrans" cxnId="{DC20463C-96CB-4A0E-AF12-EEC481201D1F}">
      <dgm:prSet/>
      <dgm:spPr/>
      <dgm:t>
        <a:bodyPr/>
        <a:lstStyle/>
        <a:p>
          <a:endParaRPr lang="ru-RU"/>
        </a:p>
      </dgm:t>
    </dgm:pt>
    <dgm:pt modelId="{A2F5E823-2FCD-4B61-BA64-9E72C58D45BA}" type="sibTrans" cxnId="{DC20463C-96CB-4A0E-AF12-EEC481201D1F}">
      <dgm:prSet/>
      <dgm:spPr/>
      <dgm:t>
        <a:bodyPr/>
        <a:lstStyle/>
        <a:p>
          <a:endParaRPr lang="ru-RU"/>
        </a:p>
      </dgm:t>
    </dgm:pt>
    <dgm:pt modelId="{B8641743-6CD2-406D-83E3-F5682ED957DD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13. КВН: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0CEBD-D8D6-45CD-BBCB-5922AE36ACAD}" type="parTrans" cxnId="{C878644A-51CA-4CA7-946D-214C3CABD536}">
      <dgm:prSet/>
      <dgm:spPr/>
      <dgm:t>
        <a:bodyPr/>
        <a:lstStyle/>
        <a:p>
          <a:endParaRPr lang="ru-RU"/>
        </a:p>
      </dgm:t>
    </dgm:pt>
    <dgm:pt modelId="{94770313-9F9A-437A-B3D3-37EEF9B7ABDC}" type="sibTrans" cxnId="{C878644A-51CA-4CA7-946D-214C3CABD536}">
      <dgm:prSet/>
      <dgm:spPr/>
      <dgm:t>
        <a:bodyPr/>
        <a:lstStyle/>
        <a:p>
          <a:endParaRPr lang="ru-RU"/>
        </a:p>
      </dgm:t>
    </dgm:pt>
    <dgm:pt modelId="{BEE46285-3FE0-4822-8C0A-393C42A4E344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«Творчество дымковских мастеров».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752B70-1A7D-4C4D-8446-6C545ABF0D20}" type="parTrans" cxnId="{9C1870BA-0573-4ACE-9477-9D70DB5947DA}">
      <dgm:prSet/>
      <dgm:spPr/>
      <dgm:t>
        <a:bodyPr/>
        <a:lstStyle/>
        <a:p>
          <a:endParaRPr lang="ru-RU"/>
        </a:p>
      </dgm:t>
    </dgm:pt>
    <dgm:pt modelId="{F7865565-583E-4797-A51F-22BE1AB0253F}" type="sibTrans" cxnId="{9C1870BA-0573-4ACE-9477-9D70DB5947DA}">
      <dgm:prSet/>
      <dgm:spPr/>
      <dgm:t>
        <a:bodyPr/>
        <a:lstStyle/>
        <a:p>
          <a:endParaRPr lang="ru-RU"/>
        </a:p>
      </dgm:t>
    </dgm:pt>
    <dgm:pt modelId="{B31D2118-5DD4-4A1A-AB8A-95DD228B0871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14. Развивающая среда: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97D9A3-0144-4A0C-A4F0-14EE764A6822}" type="parTrans" cxnId="{74DEB941-428A-4959-AE75-5432619E32EB}">
      <dgm:prSet/>
      <dgm:spPr/>
      <dgm:t>
        <a:bodyPr/>
        <a:lstStyle/>
        <a:p>
          <a:endParaRPr lang="ru-RU"/>
        </a:p>
      </dgm:t>
    </dgm:pt>
    <dgm:pt modelId="{98F4E212-B234-4418-BA13-DF649F24B195}" type="sibTrans" cxnId="{74DEB941-428A-4959-AE75-5432619E32EB}">
      <dgm:prSet/>
      <dgm:spPr/>
      <dgm:t>
        <a:bodyPr/>
        <a:lstStyle/>
        <a:p>
          <a:endParaRPr lang="ru-RU"/>
        </a:p>
      </dgm:t>
    </dgm:pt>
    <dgm:pt modelId="{21802411-68F4-4BC4-9801-08615F4D234A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«Народная игрушка. Игротека для детей дошкольного возраста».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CF0A94-090D-4358-B805-A68C1C143CCE}" type="parTrans" cxnId="{F014D3C5-40E9-4A3A-B494-D0A200059EA3}">
      <dgm:prSet/>
      <dgm:spPr/>
      <dgm:t>
        <a:bodyPr/>
        <a:lstStyle/>
        <a:p>
          <a:endParaRPr lang="ru-RU"/>
        </a:p>
      </dgm:t>
    </dgm:pt>
    <dgm:pt modelId="{6F41AFA8-4BA4-4B00-8C5A-8BFBEDF9E9C7}" type="sibTrans" cxnId="{F014D3C5-40E9-4A3A-B494-D0A200059EA3}">
      <dgm:prSet/>
      <dgm:spPr/>
      <dgm:t>
        <a:bodyPr/>
        <a:lstStyle/>
        <a:p>
          <a:endParaRPr lang="ru-RU"/>
        </a:p>
      </dgm:t>
    </dgm:pt>
    <dgm:pt modelId="{E9FC700F-20BD-414A-AC66-53572BB87E90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15. Альбом: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7B50D3-D6BF-4521-BD42-E7F689A25CB5}" type="parTrans" cxnId="{51C29542-9224-4C2F-B91D-70B2C320A2E8}">
      <dgm:prSet/>
      <dgm:spPr/>
      <dgm:t>
        <a:bodyPr/>
        <a:lstStyle/>
        <a:p>
          <a:endParaRPr lang="ru-RU"/>
        </a:p>
      </dgm:t>
    </dgm:pt>
    <dgm:pt modelId="{AD2499F6-45E0-4F29-B256-31FFB7E7862E}" type="sibTrans" cxnId="{51C29542-9224-4C2F-B91D-70B2C320A2E8}">
      <dgm:prSet/>
      <dgm:spPr/>
      <dgm:t>
        <a:bodyPr/>
        <a:lstStyle/>
        <a:p>
          <a:endParaRPr lang="ru-RU"/>
        </a:p>
      </dgm:t>
    </dgm:pt>
    <dgm:pt modelId="{32D14B85-F137-4513-9F5F-BC94E2B8915A}">
      <dgm:prSet custT="1"/>
      <dgm:spPr/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«Дымковская игрушка».</a:t>
          </a:r>
          <a:endParaRPr lang="ru-RU" sz="14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08971E-9940-45C5-83B4-D3AF02E0D74A}" type="parTrans" cxnId="{36FBDE9C-3676-4D3D-9E20-39EF84919ECB}">
      <dgm:prSet/>
      <dgm:spPr/>
      <dgm:t>
        <a:bodyPr/>
        <a:lstStyle/>
        <a:p>
          <a:endParaRPr lang="ru-RU"/>
        </a:p>
      </dgm:t>
    </dgm:pt>
    <dgm:pt modelId="{BB267B6B-6053-45DA-B20E-554AD281403D}" type="sibTrans" cxnId="{36FBDE9C-3676-4D3D-9E20-39EF84919ECB}">
      <dgm:prSet/>
      <dgm:spPr/>
      <dgm:t>
        <a:bodyPr/>
        <a:lstStyle/>
        <a:p>
          <a:endParaRPr lang="ru-RU"/>
        </a:p>
      </dgm:t>
    </dgm:pt>
    <dgm:pt modelId="{244A55BA-ACD0-4856-95A1-F8E2FB1E2789}" type="pres">
      <dgm:prSet presAssocID="{C8D65901-EFC0-43B6-9970-52AB145F7C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0D7E32-3A2B-4A45-9321-252FEDA71545}" type="pres">
      <dgm:prSet presAssocID="{AE40E764-AEC6-4233-9B7E-77FFF2FA0D1D}" presName="parentLin" presStyleCnt="0"/>
      <dgm:spPr/>
    </dgm:pt>
    <dgm:pt modelId="{3750B515-8B26-420F-B30D-B26EB95BE4F4}" type="pres">
      <dgm:prSet presAssocID="{AE40E764-AEC6-4233-9B7E-77FFF2FA0D1D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9C18B95-BB45-4E7E-9782-0F720F7B7D1A}" type="pres">
      <dgm:prSet presAssocID="{AE40E764-AEC6-4233-9B7E-77FFF2FA0D1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75043-F631-43FC-9BDA-E4416AE44ACF}" type="pres">
      <dgm:prSet presAssocID="{AE40E764-AEC6-4233-9B7E-77FFF2FA0D1D}" presName="negativeSpace" presStyleCnt="0"/>
      <dgm:spPr/>
    </dgm:pt>
    <dgm:pt modelId="{9F9A943E-F6C9-43CA-B528-3DF3A9048928}" type="pres">
      <dgm:prSet presAssocID="{AE40E764-AEC6-4233-9B7E-77FFF2FA0D1D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EA5CD-DF98-4A2F-9175-9B5D05BE3159}" type="pres">
      <dgm:prSet presAssocID="{F189122E-9CAE-4D16-AE11-D9950B97F005}" presName="spaceBetweenRectangles" presStyleCnt="0"/>
      <dgm:spPr/>
    </dgm:pt>
    <dgm:pt modelId="{45AAF198-F4F9-4DDF-B7F5-6515D85BC090}" type="pres">
      <dgm:prSet presAssocID="{CAAC9AED-EB95-4F16-8BB1-BFDE1E920854}" presName="parentLin" presStyleCnt="0"/>
      <dgm:spPr/>
    </dgm:pt>
    <dgm:pt modelId="{3135C489-B6DE-4CB5-97E6-45042C24EACD}" type="pres">
      <dgm:prSet presAssocID="{CAAC9AED-EB95-4F16-8BB1-BFDE1E920854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C451309E-EAB0-4E54-B20E-D9F889B03F10}" type="pres">
      <dgm:prSet presAssocID="{CAAC9AED-EB95-4F16-8BB1-BFDE1E92085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FEA48-FB70-4CAB-BDF1-FE580DF63FD5}" type="pres">
      <dgm:prSet presAssocID="{CAAC9AED-EB95-4F16-8BB1-BFDE1E920854}" presName="negativeSpace" presStyleCnt="0"/>
      <dgm:spPr/>
    </dgm:pt>
    <dgm:pt modelId="{B389A434-FFCC-47A1-AA13-831097ED6416}" type="pres">
      <dgm:prSet presAssocID="{CAAC9AED-EB95-4F16-8BB1-BFDE1E920854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5F135-E4CA-4A25-936B-E6B6942532AA}" type="pres">
      <dgm:prSet presAssocID="{BDE99AAD-8CE7-484A-838B-7FF89D8C6673}" presName="spaceBetweenRectangles" presStyleCnt="0"/>
      <dgm:spPr/>
    </dgm:pt>
    <dgm:pt modelId="{11E711C1-FD48-4D7D-8055-50499B868EC4}" type="pres">
      <dgm:prSet presAssocID="{F4A293A1-0F2F-419D-B8F7-9305A6B174D1}" presName="parentLin" presStyleCnt="0"/>
      <dgm:spPr/>
    </dgm:pt>
    <dgm:pt modelId="{23FC93A3-6EFA-40B4-A810-81CA3B75AC5D}" type="pres">
      <dgm:prSet presAssocID="{F4A293A1-0F2F-419D-B8F7-9305A6B174D1}" presName="parentLeftMargin" presStyleLbl="node1" presStyleIdx="1" presStyleCnt="9"/>
      <dgm:spPr/>
    </dgm:pt>
    <dgm:pt modelId="{FFB2876C-2032-4E8D-8282-DBB121F49508}" type="pres">
      <dgm:prSet presAssocID="{F4A293A1-0F2F-419D-B8F7-9305A6B174D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5B72D-3943-4B01-9A6A-4DAF04803222}" type="pres">
      <dgm:prSet presAssocID="{F4A293A1-0F2F-419D-B8F7-9305A6B174D1}" presName="negativeSpace" presStyleCnt="0"/>
      <dgm:spPr/>
    </dgm:pt>
    <dgm:pt modelId="{EBE12576-D480-4125-A674-BC1C083D245D}" type="pres">
      <dgm:prSet presAssocID="{F4A293A1-0F2F-419D-B8F7-9305A6B174D1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48E66-5099-4B5D-B18F-50F6C5211563}" type="pres">
      <dgm:prSet presAssocID="{DDBCAE4C-0197-4A24-AB78-4A53DB651691}" presName="spaceBetweenRectangles" presStyleCnt="0"/>
      <dgm:spPr/>
    </dgm:pt>
    <dgm:pt modelId="{0BD14E8F-0B19-41EC-8263-1964CA1A954D}" type="pres">
      <dgm:prSet presAssocID="{0A3F2E0B-1CDF-4CB0-9C28-4E55B94550D0}" presName="parentLin" presStyleCnt="0"/>
      <dgm:spPr/>
    </dgm:pt>
    <dgm:pt modelId="{99CD876B-F6AB-41CB-AF45-B09E23A3012E}" type="pres">
      <dgm:prSet presAssocID="{0A3F2E0B-1CDF-4CB0-9C28-4E55B94550D0}" presName="parentLeftMargin" presStyleLbl="node1" presStyleIdx="2" presStyleCnt="9"/>
      <dgm:spPr/>
    </dgm:pt>
    <dgm:pt modelId="{3505EEE2-50C4-40E7-9BD2-D8BCE39E2BE1}" type="pres">
      <dgm:prSet presAssocID="{0A3F2E0B-1CDF-4CB0-9C28-4E55B94550D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07EE2-F3C3-4C3A-8BDE-DFE3EE951D96}" type="pres">
      <dgm:prSet presAssocID="{0A3F2E0B-1CDF-4CB0-9C28-4E55B94550D0}" presName="negativeSpace" presStyleCnt="0"/>
      <dgm:spPr/>
    </dgm:pt>
    <dgm:pt modelId="{6D4EF020-61BF-4574-A516-0BED87C7530B}" type="pres">
      <dgm:prSet presAssocID="{0A3F2E0B-1CDF-4CB0-9C28-4E55B94550D0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34F21-4928-4EDF-A647-B41713C31475}" type="pres">
      <dgm:prSet presAssocID="{5A5721A7-84ED-4D24-B3C6-737A21C7B596}" presName="spaceBetweenRectangles" presStyleCnt="0"/>
      <dgm:spPr/>
    </dgm:pt>
    <dgm:pt modelId="{8C5B2EED-0DC4-4BF1-9564-42E90604C617}" type="pres">
      <dgm:prSet presAssocID="{5884CDC8-9201-4F54-8CBE-F7F8BEC86801}" presName="parentLin" presStyleCnt="0"/>
      <dgm:spPr/>
    </dgm:pt>
    <dgm:pt modelId="{2B82D93C-D441-44ED-9DB2-67AE23A425A7}" type="pres">
      <dgm:prSet presAssocID="{5884CDC8-9201-4F54-8CBE-F7F8BEC86801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776496EE-CEFC-4ADA-91A8-8826B628144D}" type="pres">
      <dgm:prSet presAssocID="{5884CDC8-9201-4F54-8CBE-F7F8BEC86801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745DD-2CB9-40E4-8839-E04E12AE5759}" type="pres">
      <dgm:prSet presAssocID="{5884CDC8-9201-4F54-8CBE-F7F8BEC86801}" presName="negativeSpace" presStyleCnt="0"/>
      <dgm:spPr/>
    </dgm:pt>
    <dgm:pt modelId="{FBEF8CAA-5D24-45C0-A1EA-DBCB820E47DD}" type="pres">
      <dgm:prSet presAssocID="{5884CDC8-9201-4F54-8CBE-F7F8BEC86801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D0575-DE4C-4918-BB9F-6329F0A656CC}" type="pres">
      <dgm:prSet presAssocID="{A10F0A75-EF99-4FCE-8DF0-99ABDB664AEC}" presName="spaceBetweenRectangles" presStyleCnt="0"/>
      <dgm:spPr/>
    </dgm:pt>
    <dgm:pt modelId="{391871AA-485F-46CB-A0DE-59EACD4DD0C3}" type="pres">
      <dgm:prSet presAssocID="{52BB6A33-90C9-4D21-891C-86E0DF33B8EB}" presName="parentLin" presStyleCnt="0"/>
      <dgm:spPr/>
    </dgm:pt>
    <dgm:pt modelId="{538FCE1A-C436-4F95-842F-B2B174D3CE4D}" type="pres">
      <dgm:prSet presAssocID="{52BB6A33-90C9-4D21-891C-86E0DF33B8EB}" presName="parentLeftMargin" presStyleLbl="node1" presStyleIdx="4" presStyleCnt="9"/>
      <dgm:spPr/>
    </dgm:pt>
    <dgm:pt modelId="{A4B245D5-0481-4327-A601-5817145E8B8F}" type="pres">
      <dgm:prSet presAssocID="{52BB6A33-90C9-4D21-891C-86E0DF33B8E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B43E8-B59B-47CA-AA37-601D5DF85D3B}" type="pres">
      <dgm:prSet presAssocID="{52BB6A33-90C9-4D21-891C-86E0DF33B8EB}" presName="negativeSpace" presStyleCnt="0"/>
      <dgm:spPr/>
    </dgm:pt>
    <dgm:pt modelId="{84170672-ED17-4561-A8C6-2CFF75D52F58}" type="pres">
      <dgm:prSet presAssocID="{52BB6A33-90C9-4D21-891C-86E0DF33B8EB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037C6-5138-47CF-B56B-ADF5C6160F6D}" type="pres">
      <dgm:prSet presAssocID="{8FE3C174-AEBA-4300-B5EE-CF16AC1C4A1E}" presName="spaceBetweenRectangles" presStyleCnt="0"/>
      <dgm:spPr/>
    </dgm:pt>
    <dgm:pt modelId="{536D7957-F388-4097-9AA2-32A22AC29F00}" type="pres">
      <dgm:prSet presAssocID="{B8641743-6CD2-406D-83E3-F5682ED957DD}" presName="parentLin" presStyleCnt="0"/>
      <dgm:spPr/>
    </dgm:pt>
    <dgm:pt modelId="{0C8ECE3D-2872-40A1-8ABB-6F5260086CB7}" type="pres">
      <dgm:prSet presAssocID="{B8641743-6CD2-406D-83E3-F5682ED957DD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54762E98-305D-410F-88BB-D52626244C16}" type="pres">
      <dgm:prSet presAssocID="{B8641743-6CD2-406D-83E3-F5682ED957DD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013EE-ABB6-479C-9068-AC6B22A9EBBA}" type="pres">
      <dgm:prSet presAssocID="{B8641743-6CD2-406D-83E3-F5682ED957DD}" presName="negativeSpace" presStyleCnt="0"/>
      <dgm:spPr/>
    </dgm:pt>
    <dgm:pt modelId="{FD30C667-50D2-441A-9FA5-F4BB3CBF63D2}" type="pres">
      <dgm:prSet presAssocID="{B8641743-6CD2-406D-83E3-F5682ED957DD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8FA7E-D027-46FF-9CE6-35AEC3767D92}" type="pres">
      <dgm:prSet presAssocID="{94770313-9F9A-437A-B3D3-37EEF9B7ABDC}" presName="spaceBetweenRectangles" presStyleCnt="0"/>
      <dgm:spPr/>
    </dgm:pt>
    <dgm:pt modelId="{5C6B30BF-0067-4391-BA46-EFFA064FBA3B}" type="pres">
      <dgm:prSet presAssocID="{B31D2118-5DD4-4A1A-AB8A-95DD228B0871}" presName="parentLin" presStyleCnt="0"/>
      <dgm:spPr/>
    </dgm:pt>
    <dgm:pt modelId="{98ECB97D-FC3E-4B93-B86C-9C7F97AA1911}" type="pres">
      <dgm:prSet presAssocID="{B31D2118-5DD4-4A1A-AB8A-95DD228B0871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2C94365C-AA5B-472A-BCE0-26E9677F4F92}" type="pres">
      <dgm:prSet presAssocID="{B31D2118-5DD4-4A1A-AB8A-95DD228B0871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58414-7E46-4D80-A750-270904A0FB6A}" type="pres">
      <dgm:prSet presAssocID="{B31D2118-5DD4-4A1A-AB8A-95DD228B0871}" presName="negativeSpace" presStyleCnt="0"/>
      <dgm:spPr/>
    </dgm:pt>
    <dgm:pt modelId="{A3112B00-20D5-46B5-A555-1B0AA2F38F6B}" type="pres">
      <dgm:prSet presAssocID="{B31D2118-5DD4-4A1A-AB8A-95DD228B0871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A7DC6-372B-4CC1-907F-8E898204208D}" type="pres">
      <dgm:prSet presAssocID="{98F4E212-B234-4418-BA13-DF649F24B195}" presName="spaceBetweenRectangles" presStyleCnt="0"/>
      <dgm:spPr/>
    </dgm:pt>
    <dgm:pt modelId="{5046C571-19B4-4056-90F9-565CABD35541}" type="pres">
      <dgm:prSet presAssocID="{E9FC700F-20BD-414A-AC66-53572BB87E90}" presName="parentLin" presStyleCnt="0"/>
      <dgm:spPr/>
    </dgm:pt>
    <dgm:pt modelId="{8337C96F-A35B-41D5-9099-DBE7D20A8824}" type="pres">
      <dgm:prSet presAssocID="{E9FC700F-20BD-414A-AC66-53572BB87E90}" presName="parentLeftMargin" presStyleLbl="node1" presStyleIdx="7" presStyleCnt="9"/>
      <dgm:spPr/>
    </dgm:pt>
    <dgm:pt modelId="{C6F531C1-C905-495B-8984-5DE86FF48685}" type="pres">
      <dgm:prSet presAssocID="{E9FC700F-20BD-414A-AC66-53572BB87E90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E239B-7F90-419F-93D3-B587A6201157}" type="pres">
      <dgm:prSet presAssocID="{E9FC700F-20BD-414A-AC66-53572BB87E90}" presName="negativeSpace" presStyleCnt="0"/>
      <dgm:spPr/>
    </dgm:pt>
    <dgm:pt modelId="{A9E82D09-9256-4465-9DDC-311CD6FFEBE8}" type="pres">
      <dgm:prSet presAssocID="{E9FC700F-20BD-414A-AC66-53572BB87E90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722E9D66-C354-4E9C-B539-DC87FB794E0E}" type="presOf" srcId="{B8641743-6CD2-406D-83E3-F5682ED957DD}" destId="{54762E98-305D-410F-88BB-D52626244C16}" srcOrd="1" destOrd="0" presId="urn:microsoft.com/office/officeart/2005/8/layout/list1"/>
    <dgm:cxn modelId="{24BBBF62-0875-4F65-B4B9-B62FE2BDADE8}" type="presOf" srcId="{1B9A1E4E-9273-4673-8426-26C76CEC447A}" destId="{9F9A943E-F6C9-43CA-B528-3DF3A9048928}" srcOrd="0" destOrd="0" presId="urn:microsoft.com/office/officeart/2005/8/layout/list1"/>
    <dgm:cxn modelId="{1AFEDEAA-18FE-4236-86FA-9E0137B69C73}" srcId="{C8D65901-EFC0-43B6-9970-52AB145F7C31}" destId="{CAAC9AED-EB95-4F16-8BB1-BFDE1E920854}" srcOrd="1" destOrd="0" parTransId="{7EB39DA3-00AB-448E-9638-522B75494415}" sibTransId="{BDE99AAD-8CE7-484A-838B-7FF89D8C6673}"/>
    <dgm:cxn modelId="{36843FD0-53F6-4E04-8E78-95F1C0DE6D28}" type="presOf" srcId="{52BB6A33-90C9-4D21-891C-86E0DF33B8EB}" destId="{A4B245D5-0481-4327-A601-5817145E8B8F}" srcOrd="1" destOrd="0" presId="urn:microsoft.com/office/officeart/2005/8/layout/list1"/>
    <dgm:cxn modelId="{F014D3C5-40E9-4A3A-B494-D0A200059EA3}" srcId="{B31D2118-5DD4-4A1A-AB8A-95DD228B0871}" destId="{21802411-68F4-4BC4-9801-08615F4D234A}" srcOrd="0" destOrd="0" parTransId="{68CF0A94-090D-4358-B805-A68C1C143CCE}" sibTransId="{6F41AFA8-4BA4-4B00-8C5A-8BFBEDF9E9C7}"/>
    <dgm:cxn modelId="{226611F5-1F08-4EC0-A5E4-34DAE956C874}" type="presOf" srcId="{8638988C-EB94-4AB8-AD7F-C9FA5360262F}" destId="{9F9A943E-F6C9-43CA-B528-3DF3A9048928}" srcOrd="0" destOrd="1" presId="urn:microsoft.com/office/officeart/2005/8/layout/list1"/>
    <dgm:cxn modelId="{37FFE04D-D5E3-4FA7-A28F-6C396C693D06}" type="presOf" srcId="{B8641743-6CD2-406D-83E3-F5682ED957DD}" destId="{0C8ECE3D-2872-40A1-8ABB-6F5260086CB7}" srcOrd="0" destOrd="0" presId="urn:microsoft.com/office/officeart/2005/8/layout/list1"/>
    <dgm:cxn modelId="{9840824D-999F-4E0F-9BEA-B3793A8CF94F}" type="presOf" srcId="{F4A293A1-0F2F-419D-B8F7-9305A6B174D1}" destId="{FFB2876C-2032-4E8D-8282-DBB121F49508}" srcOrd="1" destOrd="0" presId="urn:microsoft.com/office/officeart/2005/8/layout/list1"/>
    <dgm:cxn modelId="{69A0E280-3EA6-438D-AD08-E0E3AAA56476}" srcId="{C8D65901-EFC0-43B6-9970-52AB145F7C31}" destId="{52BB6A33-90C9-4D21-891C-86E0DF33B8EB}" srcOrd="5" destOrd="0" parTransId="{AFCB4AC6-58E1-4672-A171-5A7CD5436191}" sibTransId="{8FE3C174-AEBA-4300-B5EE-CF16AC1C4A1E}"/>
    <dgm:cxn modelId="{1C18A813-334D-44D3-BC49-97087C97F87E}" type="presOf" srcId="{CAAC9AED-EB95-4F16-8BB1-BFDE1E920854}" destId="{3135C489-B6DE-4CB5-97E6-45042C24EACD}" srcOrd="0" destOrd="0" presId="urn:microsoft.com/office/officeart/2005/8/layout/list1"/>
    <dgm:cxn modelId="{934DE4B7-9BA8-4BE6-991F-465C659BB275}" srcId="{C8D65901-EFC0-43B6-9970-52AB145F7C31}" destId="{5884CDC8-9201-4F54-8CBE-F7F8BEC86801}" srcOrd="4" destOrd="0" parTransId="{90377C5C-50F6-4A8D-B05B-20FFA5A0283E}" sibTransId="{A10F0A75-EF99-4FCE-8DF0-99ABDB664AEC}"/>
    <dgm:cxn modelId="{FFDFFCD7-2DCD-4FA2-BE7A-516EF4094923}" type="presOf" srcId="{0A3F2E0B-1CDF-4CB0-9C28-4E55B94550D0}" destId="{99CD876B-F6AB-41CB-AF45-B09E23A3012E}" srcOrd="0" destOrd="0" presId="urn:microsoft.com/office/officeart/2005/8/layout/list1"/>
    <dgm:cxn modelId="{51C29542-9224-4C2F-B91D-70B2C320A2E8}" srcId="{C8D65901-EFC0-43B6-9970-52AB145F7C31}" destId="{E9FC700F-20BD-414A-AC66-53572BB87E90}" srcOrd="8" destOrd="0" parTransId="{E67B50D3-D6BF-4521-BD42-E7F689A25CB5}" sibTransId="{AD2499F6-45E0-4F29-B256-31FFB7E7862E}"/>
    <dgm:cxn modelId="{8CA390C2-82C5-4275-B529-FD04B785315D}" type="presOf" srcId="{C8D65901-EFC0-43B6-9970-52AB145F7C31}" destId="{244A55BA-ACD0-4856-95A1-F8E2FB1E2789}" srcOrd="0" destOrd="0" presId="urn:microsoft.com/office/officeart/2005/8/layout/list1"/>
    <dgm:cxn modelId="{1FFEBC0B-7079-44EF-A688-FA0A2AA1C2F1}" type="presOf" srcId="{32D14B85-F137-4513-9F5F-BC94E2B8915A}" destId="{A9E82D09-9256-4465-9DDC-311CD6FFEBE8}" srcOrd="0" destOrd="0" presId="urn:microsoft.com/office/officeart/2005/8/layout/list1"/>
    <dgm:cxn modelId="{4F14C228-755E-461D-84F6-2326CD9BB812}" srcId="{C8D65901-EFC0-43B6-9970-52AB145F7C31}" destId="{0A3F2E0B-1CDF-4CB0-9C28-4E55B94550D0}" srcOrd="3" destOrd="0" parTransId="{AC79A8F5-1253-4309-A929-AFCF634B23E2}" sibTransId="{5A5721A7-84ED-4D24-B3C6-737A21C7B596}"/>
    <dgm:cxn modelId="{2A373530-230C-44AA-8D3E-EC5C3F25E794}" type="presOf" srcId="{E9FC700F-20BD-414A-AC66-53572BB87E90}" destId="{C6F531C1-C905-495B-8984-5DE86FF48685}" srcOrd="1" destOrd="0" presId="urn:microsoft.com/office/officeart/2005/8/layout/list1"/>
    <dgm:cxn modelId="{47EDF6D0-17D6-4FA9-B716-E277460BF8F5}" type="presOf" srcId="{5884CDC8-9201-4F54-8CBE-F7F8BEC86801}" destId="{776496EE-CEFC-4ADA-91A8-8826B628144D}" srcOrd="1" destOrd="0" presId="urn:microsoft.com/office/officeart/2005/8/layout/list1"/>
    <dgm:cxn modelId="{4585E959-7090-42CB-ABAA-4F925090D7FA}" srcId="{CAAC9AED-EB95-4F16-8BB1-BFDE1E920854}" destId="{ACB825A1-3D04-4211-85EC-5C384F8A8BBC}" srcOrd="0" destOrd="0" parTransId="{7BE8561B-1E7E-4E40-9C4A-4ADE3D686FF3}" sibTransId="{357FA136-BF03-4003-8F9A-0CD619BBFB15}"/>
    <dgm:cxn modelId="{BA48328E-4CD9-4103-8A79-0BB1E5AEAED0}" type="presOf" srcId="{7CB60CD4-25A2-4F05-AE86-9407907562C4}" destId="{6D4EF020-61BF-4574-A516-0BED87C7530B}" srcOrd="0" destOrd="0" presId="urn:microsoft.com/office/officeart/2005/8/layout/list1"/>
    <dgm:cxn modelId="{74DEB941-428A-4959-AE75-5432619E32EB}" srcId="{C8D65901-EFC0-43B6-9970-52AB145F7C31}" destId="{B31D2118-5DD4-4A1A-AB8A-95DD228B0871}" srcOrd="7" destOrd="0" parTransId="{AA97D9A3-0144-4A0C-A4F0-14EE764A6822}" sibTransId="{98F4E212-B234-4418-BA13-DF649F24B195}"/>
    <dgm:cxn modelId="{45D60DE5-6993-40FF-80A6-D08059E84449}" type="presOf" srcId="{B31D2118-5DD4-4A1A-AB8A-95DD228B0871}" destId="{2C94365C-AA5B-472A-BCE0-26E9677F4F92}" srcOrd="1" destOrd="0" presId="urn:microsoft.com/office/officeart/2005/8/layout/list1"/>
    <dgm:cxn modelId="{218DB6A1-57C4-4A94-A391-DC571BEDB5F0}" type="presOf" srcId="{AE40E764-AEC6-4233-9B7E-77FFF2FA0D1D}" destId="{3750B515-8B26-420F-B30D-B26EB95BE4F4}" srcOrd="0" destOrd="0" presId="urn:microsoft.com/office/officeart/2005/8/layout/list1"/>
    <dgm:cxn modelId="{E3C3CAF8-036F-4F7A-B165-385627B76556}" type="presOf" srcId="{5884CDC8-9201-4F54-8CBE-F7F8BEC86801}" destId="{2B82D93C-D441-44ED-9DB2-67AE23A425A7}" srcOrd="0" destOrd="0" presId="urn:microsoft.com/office/officeart/2005/8/layout/list1"/>
    <dgm:cxn modelId="{9C1870BA-0573-4ACE-9477-9D70DB5947DA}" srcId="{B8641743-6CD2-406D-83E3-F5682ED957DD}" destId="{BEE46285-3FE0-4822-8C0A-393C42A4E344}" srcOrd="0" destOrd="0" parTransId="{F9752B70-1A7D-4C4D-8446-6C545ABF0D20}" sibTransId="{F7865565-583E-4797-A51F-22BE1AB0253F}"/>
    <dgm:cxn modelId="{43AA6151-65D4-413D-A313-D14ADDF208E4}" srcId="{5884CDC8-9201-4F54-8CBE-F7F8BEC86801}" destId="{D403D1B1-B4C4-4BA9-9569-FB6D2AB910D7}" srcOrd="0" destOrd="0" parTransId="{2F1067BD-EB66-4632-9AC3-382AACCD3ED1}" sibTransId="{AC4F9FA6-19DF-41F0-A055-17FF840549ED}"/>
    <dgm:cxn modelId="{BCB7076A-EFEA-44CE-975E-92704EC8531A}" type="presOf" srcId="{CAAC9AED-EB95-4F16-8BB1-BFDE1E920854}" destId="{C451309E-EAB0-4E54-B20E-D9F889B03F10}" srcOrd="1" destOrd="0" presId="urn:microsoft.com/office/officeart/2005/8/layout/list1"/>
    <dgm:cxn modelId="{DC20463C-96CB-4A0E-AF12-EEC481201D1F}" srcId="{52BB6A33-90C9-4D21-891C-86E0DF33B8EB}" destId="{70635CA0-F8D4-42EB-968E-3993D2735A7E}" srcOrd="0" destOrd="0" parTransId="{93A8A879-EAC1-420F-9FC2-B73F8F23C6AE}" sibTransId="{A2F5E823-2FCD-4B61-BA64-9E72C58D45BA}"/>
    <dgm:cxn modelId="{A8820C77-17C1-4E51-AD99-57B22A70BAD9}" type="presOf" srcId="{D403D1B1-B4C4-4BA9-9569-FB6D2AB910D7}" destId="{FBEF8CAA-5D24-45C0-A1EA-DBCB820E47DD}" srcOrd="0" destOrd="0" presId="urn:microsoft.com/office/officeart/2005/8/layout/list1"/>
    <dgm:cxn modelId="{C52B700C-D941-4D9E-9067-9D7AA7124176}" type="presOf" srcId="{2C66422B-C5E5-4901-930B-157EB80F7CC9}" destId="{EBE12576-D480-4125-A674-BC1C083D245D}" srcOrd="0" destOrd="0" presId="urn:microsoft.com/office/officeart/2005/8/layout/list1"/>
    <dgm:cxn modelId="{14EBB14C-2E9B-4E5E-AAFE-6ED93E960502}" type="presOf" srcId="{AE40E764-AEC6-4233-9B7E-77FFF2FA0D1D}" destId="{49C18B95-BB45-4E7E-9782-0F720F7B7D1A}" srcOrd="1" destOrd="0" presId="urn:microsoft.com/office/officeart/2005/8/layout/list1"/>
    <dgm:cxn modelId="{5D790E7E-BE84-4352-82AA-9E429A560EC1}" srcId="{C8D65901-EFC0-43B6-9970-52AB145F7C31}" destId="{F4A293A1-0F2F-419D-B8F7-9305A6B174D1}" srcOrd="2" destOrd="0" parTransId="{9EE6480B-F0D9-449F-A22B-0D8D2CE58CD5}" sibTransId="{DDBCAE4C-0197-4A24-AB78-4A53DB651691}"/>
    <dgm:cxn modelId="{1AB6F1D2-3A27-493A-B4E5-AABFD7CFA8B5}" srcId="{F4A293A1-0F2F-419D-B8F7-9305A6B174D1}" destId="{2C66422B-C5E5-4901-930B-157EB80F7CC9}" srcOrd="0" destOrd="0" parTransId="{C032EB97-59C1-4716-BD89-A367D2E377E0}" sibTransId="{118A923E-7DC8-4E3E-A47F-7539FB2B3949}"/>
    <dgm:cxn modelId="{04A30F41-94DC-401B-A8DA-123AF32C4842}" type="presOf" srcId="{ACB825A1-3D04-4211-85EC-5C384F8A8BBC}" destId="{B389A434-FFCC-47A1-AA13-831097ED6416}" srcOrd="0" destOrd="0" presId="urn:microsoft.com/office/officeart/2005/8/layout/list1"/>
    <dgm:cxn modelId="{D5C37BC1-8904-4563-81FF-40905C39E7A9}" type="presOf" srcId="{E9FC700F-20BD-414A-AC66-53572BB87E90}" destId="{8337C96F-A35B-41D5-9099-DBE7D20A8824}" srcOrd="0" destOrd="0" presId="urn:microsoft.com/office/officeart/2005/8/layout/list1"/>
    <dgm:cxn modelId="{0C8A1FEC-74FD-4C98-AB3C-067BC897F20D}" type="presOf" srcId="{B31D2118-5DD4-4A1A-AB8A-95DD228B0871}" destId="{98ECB97D-FC3E-4B93-B86C-9C7F97AA1911}" srcOrd="0" destOrd="0" presId="urn:microsoft.com/office/officeart/2005/8/layout/list1"/>
    <dgm:cxn modelId="{0A015F66-C7D3-462F-A8CA-25A9DCCFC95B}" srcId="{AE40E764-AEC6-4233-9B7E-77FFF2FA0D1D}" destId="{1B9A1E4E-9273-4673-8426-26C76CEC447A}" srcOrd="0" destOrd="0" parTransId="{E173C3AC-FFA7-44C2-8C18-C23DBA720189}" sibTransId="{431CB269-5BF1-4433-91C1-799F56F9190D}"/>
    <dgm:cxn modelId="{4490422E-ECAA-4532-AFBA-BE0AB1822DCC}" type="presOf" srcId="{52BB6A33-90C9-4D21-891C-86E0DF33B8EB}" destId="{538FCE1A-C436-4F95-842F-B2B174D3CE4D}" srcOrd="0" destOrd="0" presId="urn:microsoft.com/office/officeart/2005/8/layout/list1"/>
    <dgm:cxn modelId="{84AD47D9-64F7-4500-A22E-49B5A63DE639}" srcId="{0A3F2E0B-1CDF-4CB0-9C28-4E55B94550D0}" destId="{7CB60CD4-25A2-4F05-AE86-9407907562C4}" srcOrd="0" destOrd="0" parTransId="{32A5F5C4-B93E-4386-9845-C3340DC11731}" sibTransId="{ABB206F2-E6D8-47B1-8B0B-0C7B2A44D8F7}"/>
    <dgm:cxn modelId="{29EE3E43-F962-4B08-9FD9-C7285FC7AD4A}" type="presOf" srcId="{0A3F2E0B-1CDF-4CB0-9C28-4E55B94550D0}" destId="{3505EEE2-50C4-40E7-9BD2-D8BCE39E2BE1}" srcOrd="1" destOrd="0" presId="urn:microsoft.com/office/officeart/2005/8/layout/list1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C878644A-51CA-4CA7-946D-214C3CABD536}" srcId="{C8D65901-EFC0-43B6-9970-52AB145F7C31}" destId="{B8641743-6CD2-406D-83E3-F5682ED957DD}" srcOrd="6" destOrd="0" parTransId="{7B80CEBD-D8D6-45CD-BBCB-5922AE36ACAD}" sibTransId="{94770313-9F9A-437A-B3D3-37EEF9B7ABDC}"/>
    <dgm:cxn modelId="{CE36D70A-1FAC-491A-BC90-5ABF0FF1ABCC}" type="presOf" srcId="{70635CA0-F8D4-42EB-968E-3993D2735A7E}" destId="{84170672-ED17-4561-A8C6-2CFF75D52F58}" srcOrd="0" destOrd="0" presId="urn:microsoft.com/office/officeart/2005/8/layout/list1"/>
    <dgm:cxn modelId="{36FBDE9C-3676-4D3D-9E20-39EF84919ECB}" srcId="{E9FC700F-20BD-414A-AC66-53572BB87E90}" destId="{32D14B85-F137-4513-9F5F-BC94E2B8915A}" srcOrd="0" destOrd="0" parTransId="{AC08971E-9940-45C5-83B4-D3AF02E0D74A}" sibTransId="{BB267B6B-6053-45DA-B20E-554AD281403D}"/>
    <dgm:cxn modelId="{0A090BB1-C081-4E62-94ED-5E0900DFFD8C}" type="presOf" srcId="{BEE46285-3FE0-4822-8C0A-393C42A4E344}" destId="{FD30C667-50D2-441A-9FA5-F4BB3CBF63D2}" srcOrd="0" destOrd="0" presId="urn:microsoft.com/office/officeart/2005/8/layout/list1"/>
    <dgm:cxn modelId="{782041D1-3BBE-4AE5-94FD-1B04C87A266F}" type="presOf" srcId="{F4A293A1-0F2F-419D-B8F7-9305A6B174D1}" destId="{23FC93A3-6EFA-40B4-A810-81CA3B75AC5D}" srcOrd="0" destOrd="0" presId="urn:microsoft.com/office/officeart/2005/8/layout/list1"/>
    <dgm:cxn modelId="{C792EE77-ECA0-4C76-A8B3-BAED2EA992F8}" srcId="{AE40E764-AEC6-4233-9B7E-77FFF2FA0D1D}" destId="{8638988C-EB94-4AB8-AD7F-C9FA5360262F}" srcOrd="1" destOrd="0" parTransId="{62508557-ED61-4C91-A5B8-C2FE20C245BF}" sibTransId="{E683C68A-7E2B-4E27-9DE3-427528542286}"/>
    <dgm:cxn modelId="{7D33C96A-497E-4A19-AC8E-4AD83F938EA9}" type="presOf" srcId="{21802411-68F4-4BC4-9801-08615F4D234A}" destId="{A3112B00-20D5-46B5-A555-1B0AA2F38F6B}" srcOrd="0" destOrd="0" presId="urn:microsoft.com/office/officeart/2005/8/layout/list1"/>
    <dgm:cxn modelId="{D403E3A8-D9B4-486C-87E9-632CB0AACE85}" type="presParOf" srcId="{244A55BA-ACD0-4856-95A1-F8E2FB1E2789}" destId="{4E0D7E32-3A2B-4A45-9321-252FEDA71545}" srcOrd="0" destOrd="0" presId="urn:microsoft.com/office/officeart/2005/8/layout/list1"/>
    <dgm:cxn modelId="{7AB5DF24-602E-425F-B5B3-CFC7A58C5C07}" type="presParOf" srcId="{4E0D7E32-3A2B-4A45-9321-252FEDA71545}" destId="{3750B515-8B26-420F-B30D-B26EB95BE4F4}" srcOrd="0" destOrd="0" presId="urn:microsoft.com/office/officeart/2005/8/layout/list1"/>
    <dgm:cxn modelId="{6B3C45DB-727A-4499-B5BB-5DB25E982CCF}" type="presParOf" srcId="{4E0D7E32-3A2B-4A45-9321-252FEDA71545}" destId="{49C18B95-BB45-4E7E-9782-0F720F7B7D1A}" srcOrd="1" destOrd="0" presId="urn:microsoft.com/office/officeart/2005/8/layout/list1"/>
    <dgm:cxn modelId="{3C040817-A470-42A3-B2B7-960CBEB46BF4}" type="presParOf" srcId="{244A55BA-ACD0-4856-95A1-F8E2FB1E2789}" destId="{7BA75043-F631-43FC-9BDA-E4416AE44ACF}" srcOrd="1" destOrd="0" presId="urn:microsoft.com/office/officeart/2005/8/layout/list1"/>
    <dgm:cxn modelId="{7D962735-2C39-43DD-A66F-81A897C75D01}" type="presParOf" srcId="{244A55BA-ACD0-4856-95A1-F8E2FB1E2789}" destId="{9F9A943E-F6C9-43CA-B528-3DF3A9048928}" srcOrd="2" destOrd="0" presId="urn:microsoft.com/office/officeart/2005/8/layout/list1"/>
    <dgm:cxn modelId="{51799DA9-1C20-4FEE-917C-C9F6A25784CB}" type="presParOf" srcId="{244A55BA-ACD0-4856-95A1-F8E2FB1E2789}" destId="{F33EA5CD-DF98-4A2F-9175-9B5D05BE3159}" srcOrd="3" destOrd="0" presId="urn:microsoft.com/office/officeart/2005/8/layout/list1"/>
    <dgm:cxn modelId="{8A07E141-4DF5-40DA-948A-FAA0BF5BFE37}" type="presParOf" srcId="{244A55BA-ACD0-4856-95A1-F8E2FB1E2789}" destId="{45AAF198-F4F9-4DDF-B7F5-6515D85BC090}" srcOrd="4" destOrd="0" presId="urn:microsoft.com/office/officeart/2005/8/layout/list1"/>
    <dgm:cxn modelId="{3BA656B1-5267-4D33-B710-4ABCF06ED998}" type="presParOf" srcId="{45AAF198-F4F9-4DDF-B7F5-6515D85BC090}" destId="{3135C489-B6DE-4CB5-97E6-45042C24EACD}" srcOrd="0" destOrd="0" presId="urn:microsoft.com/office/officeart/2005/8/layout/list1"/>
    <dgm:cxn modelId="{CFD09630-9977-4744-83DF-2BBCF98D88AE}" type="presParOf" srcId="{45AAF198-F4F9-4DDF-B7F5-6515D85BC090}" destId="{C451309E-EAB0-4E54-B20E-D9F889B03F10}" srcOrd="1" destOrd="0" presId="urn:microsoft.com/office/officeart/2005/8/layout/list1"/>
    <dgm:cxn modelId="{1C36A374-31D7-4668-BF17-DC75463939AE}" type="presParOf" srcId="{244A55BA-ACD0-4856-95A1-F8E2FB1E2789}" destId="{439FEA48-FB70-4CAB-BDF1-FE580DF63FD5}" srcOrd="5" destOrd="0" presId="urn:microsoft.com/office/officeart/2005/8/layout/list1"/>
    <dgm:cxn modelId="{9513D8BF-6508-4358-9448-C5E661EB2E6B}" type="presParOf" srcId="{244A55BA-ACD0-4856-95A1-F8E2FB1E2789}" destId="{B389A434-FFCC-47A1-AA13-831097ED6416}" srcOrd="6" destOrd="0" presId="urn:microsoft.com/office/officeart/2005/8/layout/list1"/>
    <dgm:cxn modelId="{35DA86A5-2952-4FA7-9410-5FC2AAFCEADF}" type="presParOf" srcId="{244A55BA-ACD0-4856-95A1-F8E2FB1E2789}" destId="{0275F135-E4CA-4A25-936B-E6B6942532AA}" srcOrd="7" destOrd="0" presId="urn:microsoft.com/office/officeart/2005/8/layout/list1"/>
    <dgm:cxn modelId="{659DC937-C28D-4A35-BBBF-FC4CB4200505}" type="presParOf" srcId="{244A55BA-ACD0-4856-95A1-F8E2FB1E2789}" destId="{11E711C1-FD48-4D7D-8055-50499B868EC4}" srcOrd="8" destOrd="0" presId="urn:microsoft.com/office/officeart/2005/8/layout/list1"/>
    <dgm:cxn modelId="{96EA8713-35B3-4FCA-BA45-0AE285ECB994}" type="presParOf" srcId="{11E711C1-FD48-4D7D-8055-50499B868EC4}" destId="{23FC93A3-6EFA-40B4-A810-81CA3B75AC5D}" srcOrd="0" destOrd="0" presId="urn:microsoft.com/office/officeart/2005/8/layout/list1"/>
    <dgm:cxn modelId="{983ECA92-ED99-428C-A7E1-27C7E9E505D3}" type="presParOf" srcId="{11E711C1-FD48-4D7D-8055-50499B868EC4}" destId="{FFB2876C-2032-4E8D-8282-DBB121F49508}" srcOrd="1" destOrd="0" presId="urn:microsoft.com/office/officeart/2005/8/layout/list1"/>
    <dgm:cxn modelId="{6B85F036-318C-45D3-AAE8-BFFFB414316B}" type="presParOf" srcId="{244A55BA-ACD0-4856-95A1-F8E2FB1E2789}" destId="{D475B72D-3943-4B01-9A6A-4DAF04803222}" srcOrd="9" destOrd="0" presId="urn:microsoft.com/office/officeart/2005/8/layout/list1"/>
    <dgm:cxn modelId="{7650562D-EEEA-424D-AA5F-A0562F1559C2}" type="presParOf" srcId="{244A55BA-ACD0-4856-95A1-F8E2FB1E2789}" destId="{EBE12576-D480-4125-A674-BC1C083D245D}" srcOrd="10" destOrd="0" presId="urn:microsoft.com/office/officeart/2005/8/layout/list1"/>
    <dgm:cxn modelId="{1E972A2B-5DB4-48A7-8AD2-831F47A2AC3F}" type="presParOf" srcId="{244A55BA-ACD0-4856-95A1-F8E2FB1E2789}" destId="{5BD48E66-5099-4B5D-B18F-50F6C5211563}" srcOrd="11" destOrd="0" presId="urn:microsoft.com/office/officeart/2005/8/layout/list1"/>
    <dgm:cxn modelId="{78F66893-176B-44D9-BA4D-909349EBD947}" type="presParOf" srcId="{244A55BA-ACD0-4856-95A1-F8E2FB1E2789}" destId="{0BD14E8F-0B19-41EC-8263-1964CA1A954D}" srcOrd="12" destOrd="0" presId="urn:microsoft.com/office/officeart/2005/8/layout/list1"/>
    <dgm:cxn modelId="{2B8AA2FA-5ABA-4357-B8D3-966C44236385}" type="presParOf" srcId="{0BD14E8F-0B19-41EC-8263-1964CA1A954D}" destId="{99CD876B-F6AB-41CB-AF45-B09E23A3012E}" srcOrd="0" destOrd="0" presId="urn:microsoft.com/office/officeart/2005/8/layout/list1"/>
    <dgm:cxn modelId="{18231BE7-2CF6-489E-8C97-11E58B89F7C7}" type="presParOf" srcId="{0BD14E8F-0B19-41EC-8263-1964CA1A954D}" destId="{3505EEE2-50C4-40E7-9BD2-D8BCE39E2BE1}" srcOrd="1" destOrd="0" presId="urn:microsoft.com/office/officeart/2005/8/layout/list1"/>
    <dgm:cxn modelId="{7BA7446B-3413-43BE-BC5F-611BE8B870C9}" type="presParOf" srcId="{244A55BA-ACD0-4856-95A1-F8E2FB1E2789}" destId="{D8507EE2-F3C3-4C3A-8BDE-DFE3EE951D96}" srcOrd="13" destOrd="0" presId="urn:microsoft.com/office/officeart/2005/8/layout/list1"/>
    <dgm:cxn modelId="{21BFC14E-5652-4A21-B4C9-0C73B88CCB45}" type="presParOf" srcId="{244A55BA-ACD0-4856-95A1-F8E2FB1E2789}" destId="{6D4EF020-61BF-4574-A516-0BED87C7530B}" srcOrd="14" destOrd="0" presId="urn:microsoft.com/office/officeart/2005/8/layout/list1"/>
    <dgm:cxn modelId="{49427C76-A030-4E95-88CE-559CDC7D15CC}" type="presParOf" srcId="{244A55BA-ACD0-4856-95A1-F8E2FB1E2789}" destId="{7B234F21-4928-4EDF-A647-B41713C31475}" srcOrd="15" destOrd="0" presId="urn:microsoft.com/office/officeart/2005/8/layout/list1"/>
    <dgm:cxn modelId="{21250E0D-BBED-42C8-A0FA-140FF86B2E1C}" type="presParOf" srcId="{244A55BA-ACD0-4856-95A1-F8E2FB1E2789}" destId="{8C5B2EED-0DC4-4BF1-9564-42E90604C617}" srcOrd="16" destOrd="0" presId="urn:microsoft.com/office/officeart/2005/8/layout/list1"/>
    <dgm:cxn modelId="{DDB997A5-5CAE-4AF9-A591-E9A8F9B25202}" type="presParOf" srcId="{8C5B2EED-0DC4-4BF1-9564-42E90604C617}" destId="{2B82D93C-D441-44ED-9DB2-67AE23A425A7}" srcOrd="0" destOrd="0" presId="urn:microsoft.com/office/officeart/2005/8/layout/list1"/>
    <dgm:cxn modelId="{065D04DA-DB69-4BD4-85B0-027F02B033DF}" type="presParOf" srcId="{8C5B2EED-0DC4-4BF1-9564-42E90604C617}" destId="{776496EE-CEFC-4ADA-91A8-8826B628144D}" srcOrd="1" destOrd="0" presId="urn:microsoft.com/office/officeart/2005/8/layout/list1"/>
    <dgm:cxn modelId="{C1C47265-6748-4139-ADB7-E62B0CA2C6B0}" type="presParOf" srcId="{244A55BA-ACD0-4856-95A1-F8E2FB1E2789}" destId="{5A5745DD-2CB9-40E4-8839-E04E12AE5759}" srcOrd="17" destOrd="0" presId="urn:microsoft.com/office/officeart/2005/8/layout/list1"/>
    <dgm:cxn modelId="{2E592B28-BBE2-4B43-B148-1D861D7EF670}" type="presParOf" srcId="{244A55BA-ACD0-4856-95A1-F8E2FB1E2789}" destId="{FBEF8CAA-5D24-45C0-A1EA-DBCB820E47DD}" srcOrd="18" destOrd="0" presId="urn:microsoft.com/office/officeart/2005/8/layout/list1"/>
    <dgm:cxn modelId="{4A9D6C40-6D8E-4417-8B0E-E767A3EF6F8A}" type="presParOf" srcId="{244A55BA-ACD0-4856-95A1-F8E2FB1E2789}" destId="{290D0575-DE4C-4918-BB9F-6329F0A656CC}" srcOrd="19" destOrd="0" presId="urn:microsoft.com/office/officeart/2005/8/layout/list1"/>
    <dgm:cxn modelId="{69F43540-D6BC-405A-9576-4EE7BB2ECCCE}" type="presParOf" srcId="{244A55BA-ACD0-4856-95A1-F8E2FB1E2789}" destId="{391871AA-485F-46CB-A0DE-59EACD4DD0C3}" srcOrd="20" destOrd="0" presId="urn:microsoft.com/office/officeart/2005/8/layout/list1"/>
    <dgm:cxn modelId="{26182CFC-53FA-47CA-8436-C46071CD1245}" type="presParOf" srcId="{391871AA-485F-46CB-A0DE-59EACD4DD0C3}" destId="{538FCE1A-C436-4F95-842F-B2B174D3CE4D}" srcOrd="0" destOrd="0" presId="urn:microsoft.com/office/officeart/2005/8/layout/list1"/>
    <dgm:cxn modelId="{F1126E2D-B113-4DBD-9F12-ACF9CE54B1A6}" type="presParOf" srcId="{391871AA-485F-46CB-A0DE-59EACD4DD0C3}" destId="{A4B245D5-0481-4327-A601-5817145E8B8F}" srcOrd="1" destOrd="0" presId="urn:microsoft.com/office/officeart/2005/8/layout/list1"/>
    <dgm:cxn modelId="{E8F52A85-234E-41BC-A4DD-8DCB986BE34F}" type="presParOf" srcId="{244A55BA-ACD0-4856-95A1-F8E2FB1E2789}" destId="{6C1B43E8-B59B-47CA-AA37-601D5DF85D3B}" srcOrd="21" destOrd="0" presId="urn:microsoft.com/office/officeart/2005/8/layout/list1"/>
    <dgm:cxn modelId="{F46FC684-7FAA-4251-A9C1-0DCA9B54B127}" type="presParOf" srcId="{244A55BA-ACD0-4856-95A1-F8E2FB1E2789}" destId="{84170672-ED17-4561-A8C6-2CFF75D52F58}" srcOrd="22" destOrd="0" presId="urn:microsoft.com/office/officeart/2005/8/layout/list1"/>
    <dgm:cxn modelId="{E8451DE6-8606-4C17-97AF-655980D4DA08}" type="presParOf" srcId="{244A55BA-ACD0-4856-95A1-F8E2FB1E2789}" destId="{E13037C6-5138-47CF-B56B-ADF5C6160F6D}" srcOrd="23" destOrd="0" presId="urn:microsoft.com/office/officeart/2005/8/layout/list1"/>
    <dgm:cxn modelId="{B7169D01-D4A1-4D9F-945E-1CB619216A7C}" type="presParOf" srcId="{244A55BA-ACD0-4856-95A1-F8E2FB1E2789}" destId="{536D7957-F388-4097-9AA2-32A22AC29F00}" srcOrd="24" destOrd="0" presId="urn:microsoft.com/office/officeart/2005/8/layout/list1"/>
    <dgm:cxn modelId="{676968C2-1128-4CEF-B761-580D4E43BF94}" type="presParOf" srcId="{536D7957-F388-4097-9AA2-32A22AC29F00}" destId="{0C8ECE3D-2872-40A1-8ABB-6F5260086CB7}" srcOrd="0" destOrd="0" presId="urn:microsoft.com/office/officeart/2005/8/layout/list1"/>
    <dgm:cxn modelId="{87C7B24D-36E8-47D7-B12C-B8C721F20C57}" type="presParOf" srcId="{536D7957-F388-4097-9AA2-32A22AC29F00}" destId="{54762E98-305D-410F-88BB-D52626244C16}" srcOrd="1" destOrd="0" presId="urn:microsoft.com/office/officeart/2005/8/layout/list1"/>
    <dgm:cxn modelId="{68E9A137-6494-4CC6-935C-E42CA0E91666}" type="presParOf" srcId="{244A55BA-ACD0-4856-95A1-F8E2FB1E2789}" destId="{CF9013EE-ABB6-479C-9068-AC6B22A9EBBA}" srcOrd="25" destOrd="0" presId="urn:microsoft.com/office/officeart/2005/8/layout/list1"/>
    <dgm:cxn modelId="{428ECE87-2694-4AB4-947C-FA16D2F1C3E6}" type="presParOf" srcId="{244A55BA-ACD0-4856-95A1-F8E2FB1E2789}" destId="{FD30C667-50D2-441A-9FA5-F4BB3CBF63D2}" srcOrd="26" destOrd="0" presId="urn:microsoft.com/office/officeart/2005/8/layout/list1"/>
    <dgm:cxn modelId="{4425B4FD-DDC5-4277-8AE8-B727261845C8}" type="presParOf" srcId="{244A55BA-ACD0-4856-95A1-F8E2FB1E2789}" destId="{47B8FA7E-D027-46FF-9CE6-35AEC3767D92}" srcOrd="27" destOrd="0" presId="urn:microsoft.com/office/officeart/2005/8/layout/list1"/>
    <dgm:cxn modelId="{4D5F8219-E236-492D-BB64-7B0F55E554B2}" type="presParOf" srcId="{244A55BA-ACD0-4856-95A1-F8E2FB1E2789}" destId="{5C6B30BF-0067-4391-BA46-EFFA064FBA3B}" srcOrd="28" destOrd="0" presId="urn:microsoft.com/office/officeart/2005/8/layout/list1"/>
    <dgm:cxn modelId="{0D6B2589-9189-4E13-A3C9-8B6ABE314B6A}" type="presParOf" srcId="{5C6B30BF-0067-4391-BA46-EFFA064FBA3B}" destId="{98ECB97D-FC3E-4B93-B86C-9C7F97AA1911}" srcOrd="0" destOrd="0" presId="urn:microsoft.com/office/officeart/2005/8/layout/list1"/>
    <dgm:cxn modelId="{DBB0D429-C7F8-430A-B350-179919312625}" type="presParOf" srcId="{5C6B30BF-0067-4391-BA46-EFFA064FBA3B}" destId="{2C94365C-AA5B-472A-BCE0-26E9677F4F92}" srcOrd="1" destOrd="0" presId="urn:microsoft.com/office/officeart/2005/8/layout/list1"/>
    <dgm:cxn modelId="{4C253328-A7D3-4952-9AE0-45A8BC84FBFA}" type="presParOf" srcId="{244A55BA-ACD0-4856-95A1-F8E2FB1E2789}" destId="{3EE58414-7E46-4D80-A750-270904A0FB6A}" srcOrd="29" destOrd="0" presId="urn:microsoft.com/office/officeart/2005/8/layout/list1"/>
    <dgm:cxn modelId="{FDBA83F2-53E0-42CA-A90F-3F92BB42482B}" type="presParOf" srcId="{244A55BA-ACD0-4856-95A1-F8E2FB1E2789}" destId="{A3112B00-20D5-46B5-A555-1B0AA2F38F6B}" srcOrd="30" destOrd="0" presId="urn:microsoft.com/office/officeart/2005/8/layout/list1"/>
    <dgm:cxn modelId="{3891EEBD-C765-42EE-963F-A8EC3A725C3F}" type="presParOf" srcId="{244A55BA-ACD0-4856-95A1-F8E2FB1E2789}" destId="{176A7DC6-372B-4CC1-907F-8E898204208D}" srcOrd="31" destOrd="0" presId="urn:microsoft.com/office/officeart/2005/8/layout/list1"/>
    <dgm:cxn modelId="{9079D5D0-C49B-44CC-8A0E-4D83820A4C16}" type="presParOf" srcId="{244A55BA-ACD0-4856-95A1-F8E2FB1E2789}" destId="{5046C571-19B4-4056-90F9-565CABD35541}" srcOrd="32" destOrd="0" presId="urn:microsoft.com/office/officeart/2005/8/layout/list1"/>
    <dgm:cxn modelId="{BC64FF03-0489-432B-84C0-5A9182548099}" type="presParOf" srcId="{5046C571-19B4-4056-90F9-565CABD35541}" destId="{8337C96F-A35B-41D5-9099-DBE7D20A8824}" srcOrd="0" destOrd="0" presId="urn:microsoft.com/office/officeart/2005/8/layout/list1"/>
    <dgm:cxn modelId="{F37DC0C9-D751-44F5-BBB4-EFDB054752B4}" type="presParOf" srcId="{5046C571-19B4-4056-90F9-565CABD35541}" destId="{C6F531C1-C905-495B-8984-5DE86FF48685}" srcOrd="1" destOrd="0" presId="urn:microsoft.com/office/officeart/2005/8/layout/list1"/>
    <dgm:cxn modelId="{A1757A94-8A66-414B-965B-401D27CC8F01}" type="presParOf" srcId="{244A55BA-ACD0-4856-95A1-F8E2FB1E2789}" destId="{55BE239B-7F90-419F-93D3-B587A6201157}" srcOrd="33" destOrd="0" presId="urn:microsoft.com/office/officeart/2005/8/layout/list1"/>
    <dgm:cxn modelId="{4F6259CA-E885-4DFC-B231-A78DE172E48A}" type="presParOf" srcId="{244A55BA-ACD0-4856-95A1-F8E2FB1E2789}" destId="{A9E82D09-9256-4465-9DDC-311CD6FFEBE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v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A3E4D9-F6ED-41BF-8C1A-4463AB680174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ru-RU" sz="28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Дети будут знать</a:t>
          </a:r>
          <a:r>
            <a:rPr lang="ru-RU" sz="1400" b="1" cap="none" spc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</dgm:t>
    </dgm:pt>
    <dgm:pt modelId="{C65E1016-3349-41AC-B0E0-A3C35E26E84B}" type="parTrans" cxnId="{20B25B2A-25F2-41DD-98B2-C1DFAB0A7FB6}">
      <dgm:prSet/>
      <dgm:spPr/>
      <dgm:t>
        <a:bodyPr/>
        <a:lstStyle/>
        <a:p>
          <a:endParaRPr lang="ru-RU"/>
        </a:p>
      </dgm:t>
    </dgm:pt>
    <dgm:pt modelId="{A5A473EC-B4AF-45B9-AA57-4FC7A490B79C}" type="sibTrans" cxnId="{20B25B2A-25F2-41DD-98B2-C1DFAB0A7FB6}">
      <dgm:prSet/>
      <dgm:spPr/>
      <dgm:t>
        <a:bodyPr/>
        <a:lstStyle/>
        <a:p>
          <a:endParaRPr lang="ru-RU"/>
        </a:p>
      </dgm:t>
    </dgm:pt>
    <dgm:pt modelId="{7B644992-160E-4533-ABED-42BEABBEFDCD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традиции и обычаи русского народа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AC40F9-B11E-4BED-8CF6-1871F328A15D}" type="parTrans" cxnId="{310BF1CD-EA34-475C-9EBC-C2E7A882D21F}">
      <dgm:prSet/>
      <dgm:spPr/>
    </dgm:pt>
    <dgm:pt modelId="{39DC3CFA-8CC7-41D5-97F7-FB13D02E43C8}" type="sibTrans" cxnId="{310BF1CD-EA34-475C-9EBC-C2E7A882D21F}">
      <dgm:prSet/>
      <dgm:spPr/>
    </dgm:pt>
    <dgm:pt modelId="{1D9D07B2-9D05-47DB-B634-6DCDBD8E18BA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орнаменты и узоры народных промыслов (дымковская роспись)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EBB7EA-B453-412D-9DB6-BC5631CC2040}" type="parTrans" cxnId="{9AA8DC27-A616-4265-A2C1-BED5F2D0FD68}">
      <dgm:prSet/>
      <dgm:spPr/>
    </dgm:pt>
    <dgm:pt modelId="{509A016D-C41E-438F-9A48-301D4C84DDA8}" type="sibTrans" cxnId="{9AA8DC27-A616-4265-A2C1-BED5F2D0FD68}">
      <dgm:prSet/>
      <dgm:spPr/>
    </dgm:pt>
    <dgm:pt modelId="{B6089C44-BCB7-49ED-8339-67DF8CC784AB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народные игры, танцы, песни, колыбельные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51CC3B-F23F-409B-867E-1EA2FF9DD2EC}" type="parTrans" cxnId="{4C7B5790-21C5-47EC-B7FD-EE51D4C9FF77}">
      <dgm:prSet/>
      <dgm:spPr/>
    </dgm:pt>
    <dgm:pt modelId="{46F624F6-A051-4A8E-A63D-26A50C671651}" type="sibTrans" cxnId="{4C7B5790-21C5-47EC-B7FD-EE51D4C9FF77}">
      <dgm:prSet/>
      <dgm:spPr/>
    </dgm:pt>
    <dgm:pt modelId="{C038CD61-FCC3-448B-904F-901A878A4A21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пополнят словарный запас (традиция, обряд, гончар, промысел, ярмарка и т. д.)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47DA62-8749-433A-A0F7-8E83BC664B14}" type="parTrans" cxnId="{8FE2F648-501D-47D3-8821-0E2CF146E499}">
      <dgm:prSet/>
      <dgm:spPr/>
    </dgm:pt>
    <dgm:pt modelId="{4A9062F0-B42E-40CE-8388-C0C8885B7779}" type="sibTrans" cxnId="{8FE2F648-501D-47D3-8821-0E2CF146E499}">
      <dgm:prSet/>
      <dgm:spPr/>
    </dgm:pt>
    <dgm:pt modelId="{1A3BD008-698F-4DB0-953F-E11668C62C50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приобретут представления об общечеловеческих ценностях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26F077-B052-4AC1-B0B8-2233B83585C2}" type="parTrans" cxnId="{8A3BD646-64BA-4BE0-8D72-BF37B1AEE54B}">
      <dgm:prSet/>
      <dgm:spPr/>
    </dgm:pt>
    <dgm:pt modelId="{A53E53FF-539E-43F4-99A8-4B794A217198}" type="sibTrans" cxnId="{8A3BD646-64BA-4BE0-8D72-BF37B1AEE54B}">
      <dgm:prSet/>
      <dgm:spPr/>
    </dgm:pt>
    <dgm:pt modelId="{0C6ACB2A-F97C-4CB1-B8EC-45A29A637823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научатся проявлять уважение к своим родителям, людям труда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B3B4D2-1537-4930-98A8-F4DEB7F0E948}" type="parTrans" cxnId="{7EBF57A7-A8C4-49C0-B713-09225595112B}">
      <dgm:prSet/>
      <dgm:spPr/>
    </dgm:pt>
    <dgm:pt modelId="{52A0BD4E-BF9A-4031-A32A-6370D32931B1}" type="sibTrans" cxnId="{7EBF57A7-A8C4-49C0-B713-09225595112B}">
      <dgm:prSet/>
      <dgm:spPr/>
    </dgm:pt>
    <dgm:pt modelId="{5360D00B-08F9-468E-8152-F5BAC6EF9FB9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 них будет развито чувство гордости за свою родину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C1AB8A-A0D2-4369-A2D1-3EEF4DD9848C}" type="parTrans" cxnId="{1AE51EFB-A26C-43E2-8753-7B69D3EFF2B0}">
      <dgm:prSet/>
      <dgm:spPr/>
    </dgm:pt>
    <dgm:pt modelId="{3804226F-7F54-4256-A642-AB3D2E52C64D}" type="sibTrans" cxnId="{1AE51EFB-A26C-43E2-8753-7B69D3EFF2B0}">
      <dgm:prSet/>
      <dgm:spPr/>
    </dgm:pt>
    <dgm:pt modelId="{E701DE0D-61A4-40C2-A6CA-A9E8B7BA7208}" type="pres">
      <dgm:prSet presAssocID="{C8D65901-EFC0-43B6-9970-52AB145F7C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E90EFA-FDC7-483E-960C-756EB4A2FCC0}" type="pres">
      <dgm:prSet presAssocID="{D3A3E4D9-F6ED-41BF-8C1A-4463AB680174}" presName="linNode" presStyleCnt="0"/>
      <dgm:spPr/>
    </dgm:pt>
    <dgm:pt modelId="{CAB36454-5E0B-4047-B46C-95BE353C5623}" type="pres">
      <dgm:prSet presAssocID="{D3A3E4D9-F6ED-41BF-8C1A-4463AB680174}" presName="parentShp" presStyleLbl="node1" presStyleIdx="0" presStyleCnt="1" custScaleX="92997" custLinFactNeighborX="-179" custLinFactNeighborY="-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43C13-9ECA-40BE-BBD0-B320F8F83D4D}" type="pres">
      <dgm:prSet presAssocID="{D3A3E4D9-F6ED-41BF-8C1A-4463AB680174}" presName="childShp" presStyleLbl="bgAccFollowNode1" presStyleIdx="0" presStyleCnt="1" custLinFactNeighborX="1876" custLinFactNeighborY="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51EFB-A26C-43E2-8753-7B69D3EFF2B0}" srcId="{D3A3E4D9-F6ED-41BF-8C1A-4463AB680174}" destId="{5360D00B-08F9-468E-8152-F5BAC6EF9FB9}" srcOrd="6" destOrd="0" parTransId="{D7C1AB8A-A0D2-4369-A2D1-3EEF4DD9848C}" sibTransId="{3804226F-7F54-4256-A642-AB3D2E52C64D}"/>
    <dgm:cxn modelId="{3B527DBD-506F-4CB2-9388-552FEE67D862}" type="presOf" srcId="{0C6ACB2A-F97C-4CB1-B8EC-45A29A637823}" destId="{1E143C13-9ECA-40BE-BBD0-B320F8F83D4D}" srcOrd="0" destOrd="5" presId="urn:microsoft.com/office/officeart/2005/8/layout/vList6"/>
    <dgm:cxn modelId="{D6D0853D-EDF1-4421-A767-AD2DD50460C8}" type="presOf" srcId="{C038CD61-FCC3-448B-904F-901A878A4A21}" destId="{1E143C13-9ECA-40BE-BBD0-B320F8F83D4D}" srcOrd="0" destOrd="3" presId="urn:microsoft.com/office/officeart/2005/8/layout/vList6"/>
    <dgm:cxn modelId="{8FE2F648-501D-47D3-8821-0E2CF146E499}" srcId="{D3A3E4D9-F6ED-41BF-8C1A-4463AB680174}" destId="{C038CD61-FCC3-448B-904F-901A878A4A21}" srcOrd="3" destOrd="0" parTransId="{7D47DA62-8749-433A-A0F7-8E83BC664B14}" sibTransId="{4A9062F0-B42E-40CE-8388-C0C8885B7779}"/>
    <dgm:cxn modelId="{7EBF57A7-A8C4-49C0-B713-09225595112B}" srcId="{D3A3E4D9-F6ED-41BF-8C1A-4463AB680174}" destId="{0C6ACB2A-F97C-4CB1-B8EC-45A29A637823}" srcOrd="5" destOrd="0" parTransId="{C2B3B4D2-1537-4930-98A8-F4DEB7F0E948}" sibTransId="{52A0BD4E-BF9A-4031-A32A-6370D32931B1}"/>
    <dgm:cxn modelId="{CA6BCC6A-63B0-4ECE-9D34-FE82B737F21C}" type="presOf" srcId="{1D9D07B2-9D05-47DB-B634-6DCDBD8E18BA}" destId="{1E143C13-9ECA-40BE-BBD0-B320F8F83D4D}" srcOrd="0" destOrd="1" presId="urn:microsoft.com/office/officeart/2005/8/layout/vList6"/>
    <dgm:cxn modelId="{4C7B5790-21C5-47EC-B7FD-EE51D4C9FF77}" srcId="{D3A3E4D9-F6ED-41BF-8C1A-4463AB680174}" destId="{B6089C44-BCB7-49ED-8339-67DF8CC784AB}" srcOrd="2" destOrd="0" parTransId="{C151CC3B-F23F-409B-867E-1EA2FF9DD2EC}" sibTransId="{46F624F6-A051-4A8E-A63D-26A50C671651}"/>
    <dgm:cxn modelId="{9AA8DC27-A616-4265-A2C1-BED5F2D0FD68}" srcId="{D3A3E4D9-F6ED-41BF-8C1A-4463AB680174}" destId="{1D9D07B2-9D05-47DB-B634-6DCDBD8E18BA}" srcOrd="1" destOrd="0" parTransId="{51EBB7EA-B453-412D-9DB6-BC5631CC2040}" sibTransId="{509A016D-C41E-438F-9A48-301D4C84DDA8}"/>
    <dgm:cxn modelId="{C58D52A9-59D3-432A-BA59-1ED99E2D5033}" type="presOf" srcId="{C8D65901-EFC0-43B6-9970-52AB145F7C31}" destId="{E701DE0D-61A4-40C2-A6CA-A9E8B7BA7208}" srcOrd="0" destOrd="0" presId="urn:microsoft.com/office/officeart/2005/8/layout/vList6"/>
    <dgm:cxn modelId="{8A3BD646-64BA-4BE0-8D72-BF37B1AEE54B}" srcId="{D3A3E4D9-F6ED-41BF-8C1A-4463AB680174}" destId="{1A3BD008-698F-4DB0-953F-E11668C62C50}" srcOrd="4" destOrd="0" parTransId="{FF26F077-B052-4AC1-B0B8-2233B83585C2}" sibTransId="{A53E53FF-539E-43F4-99A8-4B794A217198}"/>
    <dgm:cxn modelId="{307C77A1-8E10-4ED6-8DA1-3112865DCBEB}" type="presOf" srcId="{1A3BD008-698F-4DB0-953F-E11668C62C50}" destId="{1E143C13-9ECA-40BE-BBD0-B320F8F83D4D}" srcOrd="0" destOrd="4" presId="urn:microsoft.com/office/officeart/2005/8/layout/vList6"/>
    <dgm:cxn modelId="{AA7B35E5-307A-40F6-A5EA-AC53D62E3B7D}" type="presOf" srcId="{5360D00B-08F9-468E-8152-F5BAC6EF9FB9}" destId="{1E143C13-9ECA-40BE-BBD0-B320F8F83D4D}" srcOrd="0" destOrd="6" presId="urn:microsoft.com/office/officeart/2005/8/layout/vList6"/>
    <dgm:cxn modelId="{EADF8C6C-5708-4491-9404-E1EAB1E981E8}" type="presOf" srcId="{B6089C44-BCB7-49ED-8339-67DF8CC784AB}" destId="{1E143C13-9ECA-40BE-BBD0-B320F8F83D4D}" srcOrd="0" destOrd="2" presId="urn:microsoft.com/office/officeart/2005/8/layout/vList6"/>
    <dgm:cxn modelId="{0477AE61-F2F9-47FD-B858-6240CDA38A0D}" type="presOf" srcId="{D3A3E4D9-F6ED-41BF-8C1A-4463AB680174}" destId="{CAB36454-5E0B-4047-B46C-95BE353C5623}" srcOrd="0" destOrd="0" presId="urn:microsoft.com/office/officeart/2005/8/layout/vList6"/>
    <dgm:cxn modelId="{310BF1CD-EA34-475C-9EBC-C2E7A882D21F}" srcId="{D3A3E4D9-F6ED-41BF-8C1A-4463AB680174}" destId="{7B644992-160E-4533-ABED-42BEABBEFDCD}" srcOrd="0" destOrd="0" parTransId="{56AC40F9-B11E-4BED-8CF6-1871F328A15D}" sibTransId="{39DC3CFA-8CC7-41D5-97F7-FB13D02E43C8}"/>
    <dgm:cxn modelId="{20B25B2A-25F2-41DD-98B2-C1DFAB0A7FB6}" srcId="{C8D65901-EFC0-43B6-9970-52AB145F7C31}" destId="{D3A3E4D9-F6ED-41BF-8C1A-4463AB680174}" srcOrd="0" destOrd="0" parTransId="{C65E1016-3349-41AC-B0E0-A3C35E26E84B}" sibTransId="{A5A473EC-B4AF-45B9-AA57-4FC7A490B79C}"/>
    <dgm:cxn modelId="{663F56DB-797D-4429-BA1D-4753780B5108}" type="presOf" srcId="{7B644992-160E-4533-ABED-42BEABBEFDCD}" destId="{1E143C13-9ECA-40BE-BBD0-B320F8F83D4D}" srcOrd="0" destOrd="0" presId="urn:microsoft.com/office/officeart/2005/8/layout/vList6"/>
    <dgm:cxn modelId="{4995E565-CB1D-408A-A75A-269C3D10F121}" type="presParOf" srcId="{E701DE0D-61A4-40C2-A6CA-A9E8B7BA7208}" destId="{06E90EFA-FDC7-483E-960C-756EB4A2FCC0}" srcOrd="0" destOrd="0" presId="urn:microsoft.com/office/officeart/2005/8/layout/vList6"/>
    <dgm:cxn modelId="{121C5415-D778-4110-8D8D-0E00DA5ECD9F}" type="presParOf" srcId="{06E90EFA-FDC7-483E-960C-756EB4A2FCC0}" destId="{CAB36454-5E0B-4047-B46C-95BE353C5623}" srcOrd="0" destOrd="0" presId="urn:microsoft.com/office/officeart/2005/8/layout/vList6"/>
    <dgm:cxn modelId="{6C65A233-D61D-40CF-9A04-D83CA7F8FF25}" type="presParOf" srcId="{06E90EFA-FDC7-483E-960C-756EB4A2FCC0}" destId="{1E143C13-9ECA-40BE-BBD0-B320F8F83D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v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A3E4D9-F6ED-41BF-8C1A-4463AB680174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ru-RU" sz="28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Родители</a:t>
          </a:r>
          <a:r>
            <a:rPr lang="ru-RU" sz="1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</dgm:t>
    </dgm:pt>
    <dgm:pt modelId="{C65E1016-3349-41AC-B0E0-A3C35E26E84B}" type="parTrans" cxnId="{20B25B2A-25F2-41DD-98B2-C1DFAB0A7FB6}">
      <dgm:prSet/>
      <dgm:spPr/>
      <dgm:t>
        <a:bodyPr/>
        <a:lstStyle/>
        <a:p>
          <a:endParaRPr lang="ru-RU"/>
        </a:p>
      </dgm:t>
    </dgm:pt>
    <dgm:pt modelId="{A5A473EC-B4AF-45B9-AA57-4FC7A490B79C}" type="sibTrans" cxnId="{20B25B2A-25F2-41DD-98B2-C1DFAB0A7FB6}">
      <dgm:prSet/>
      <dgm:spPr/>
      <dgm:t>
        <a:bodyPr/>
        <a:lstStyle/>
        <a:p>
          <a:endParaRPr lang="ru-RU"/>
        </a:p>
      </dgm:t>
    </dgm:pt>
    <dgm:pt modelId="{7B644992-160E-4533-ABED-42BEABBEFDCD}">
      <dgm:prSet/>
      <dgm:spPr/>
      <dgm:t>
        <a:bodyPr/>
        <a:lstStyle/>
        <a:p>
          <a:pPr algn="just"/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приобретут знания о народных традициях, праздниках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AC40F9-B11E-4BED-8CF6-1871F328A15D}" type="parTrans" cxnId="{310BF1CD-EA34-475C-9EBC-C2E7A882D21F}">
      <dgm:prSet/>
      <dgm:spPr/>
      <dgm:t>
        <a:bodyPr/>
        <a:lstStyle/>
        <a:p>
          <a:endParaRPr lang="ru-RU"/>
        </a:p>
      </dgm:t>
    </dgm:pt>
    <dgm:pt modelId="{39DC3CFA-8CC7-41D5-97F7-FB13D02E43C8}" type="sibTrans" cxnId="{310BF1CD-EA34-475C-9EBC-C2E7A882D21F}">
      <dgm:prSet/>
      <dgm:spPr/>
      <dgm:t>
        <a:bodyPr/>
        <a:lstStyle/>
        <a:p>
          <a:endParaRPr lang="ru-RU"/>
        </a:p>
      </dgm:t>
    </dgm:pt>
    <dgm:pt modelId="{5D202A4F-8C42-4F64-A335-6F2907497758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укрепят внутрисемейные связи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0F5CC3-1886-4243-AB21-802D8419105B}" type="parTrans" cxnId="{08512D85-2AED-46F7-A43B-5892A3A55A08}">
      <dgm:prSet/>
      <dgm:spPr/>
      <dgm:t>
        <a:bodyPr/>
        <a:lstStyle/>
        <a:p>
          <a:endParaRPr lang="ru-RU"/>
        </a:p>
      </dgm:t>
    </dgm:pt>
    <dgm:pt modelId="{26F071AD-B0CF-477D-9E08-B62094EB0E83}" type="sibTrans" cxnId="{08512D85-2AED-46F7-A43B-5892A3A55A08}">
      <dgm:prSet/>
      <dgm:spPr/>
      <dgm:t>
        <a:bodyPr/>
        <a:lstStyle/>
        <a:p>
          <a:endParaRPr lang="ru-RU"/>
        </a:p>
      </dgm:t>
    </dgm:pt>
    <dgm:pt modelId="{68CDE65C-C671-43CB-B3C0-64626568DE08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 них будет развито чувство гордости за свою родину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4F7FF-369F-437E-BC01-DAC7F2297B50}" type="parTrans" cxnId="{0C2936D4-0F87-47D4-AC87-0E8D4BFE0BEC}">
      <dgm:prSet/>
      <dgm:spPr/>
      <dgm:t>
        <a:bodyPr/>
        <a:lstStyle/>
        <a:p>
          <a:endParaRPr lang="ru-RU"/>
        </a:p>
      </dgm:t>
    </dgm:pt>
    <dgm:pt modelId="{1ACC2738-D26B-4877-A871-01514546CBBB}" type="sibTrans" cxnId="{0C2936D4-0F87-47D4-AC87-0E8D4BFE0BEC}">
      <dgm:prSet/>
      <dgm:spPr/>
      <dgm:t>
        <a:bodyPr/>
        <a:lstStyle/>
        <a:p>
          <a:endParaRPr lang="ru-RU"/>
        </a:p>
      </dgm:t>
    </dgm:pt>
    <dgm:pt modelId="{3108D903-81C0-4643-BF07-1777B7594227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они научатся изготовлять своими руками аналоги дымковской игрушки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212AD5-0D74-4B9D-BCF3-3FBE243AD231}" type="parTrans" cxnId="{9A7EE325-F5E4-4DF0-A6C9-3BEEB86FFF84}">
      <dgm:prSet/>
      <dgm:spPr/>
      <dgm:t>
        <a:bodyPr/>
        <a:lstStyle/>
        <a:p>
          <a:endParaRPr lang="ru-RU"/>
        </a:p>
      </dgm:t>
    </dgm:pt>
    <dgm:pt modelId="{73A89606-F1E5-4AB5-9D1F-E0D22A78D000}" type="sibTrans" cxnId="{9A7EE325-F5E4-4DF0-A6C9-3BEEB86FFF84}">
      <dgm:prSet/>
      <dgm:spPr/>
      <dgm:t>
        <a:bodyPr/>
        <a:lstStyle/>
        <a:p>
          <a:endParaRPr lang="ru-RU"/>
        </a:p>
      </dgm:t>
    </dgm:pt>
    <dgm:pt modelId="{E701DE0D-61A4-40C2-A6CA-A9E8B7BA7208}" type="pres">
      <dgm:prSet presAssocID="{C8D65901-EFC0-43B6-9970-52AB145F7C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E90EFA-FDC7-483E-960C-756EB4A2FCC0}" type="pres">
      <dgm:prSet presAssocID="{D3A3E4D9-F6ED-41BF-8C1A-4463AB680174}" presName="linNode" presStyleCnt="0"/>
      <dgm:spPr/>
    </dgm:pt>
    <dgm:pt modelId="{CAB36454-5E0B-4047-B46C-95BE353C5623}" type="pres">
      <dgm:prSet presAssocID="{D3A3E4D9-F6ED-41BF-8C1A-4463AB680174}" presName="parentShp" presStyleLbl="node1" presStyleIdx="0" presStyleCnt="1" custScaleX="92997" custLinFactNeighborX="715" custLinFactNeighborY="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43C13-9ECA-40BE-BBD0-B320F8F83D4D}" type="pres">
      <dgm:prSet presAssocID="{D3A3E4D9-F6ED-41BF-8C1A-4463AB680174}" presName="childShp" presStyleLbl="bgAccFollowNode1" presStyleIdx="0" presStyleCnt="1" custLinFactNeighborX="1876" custLinFactNeighborY="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936D4-0F87-47D4-AC87-0E8D4BFE0BEC}" srcId="{D3A3E4D9-F6ED-41BF-8C1A-4463AB680174}" destId="{68CDE65C-C671-43CB-B3C0-64626568DE08}" srcOrd="2" destOrd="0" parTransId="{D7F4F7FF-369F-437E-BC01-DAC7F2297B50}" sibTransId="{1ACC2738-D26B-4877-A871-01514546CBBB}"/>
    <dgm:cxn modelId="{C16E14C5-CF03-46D7-978C-7AF58A0F955B}" type="presOf" srcId="{5D202A4F-8C42-4F64-A335-6F2907497758}" destId="{1E143C13-9ECA-40BE-BBD0-B320F8F83D4D}" srcOrd="0" destOrd="1" presId="urn:microsoft.com/office/officeart/2005/8/layout/vList6"/>
    <dgm:cxn modelId="{1DC74930-D678-4581-9214-7FDFF52494C1}" type="presOf" srcId="{D3A3E4D9-F6ED-41BF-8C1A-4463AB680174}" destId="{CAB36454-5E0B-4047-B46C-95BE353C5623}" srcOrd="0" destOrd="0" presId="urn:microsoft.com/office/officeart/2005/8/layout/vList6"/>
    <dgm:cxn modelId="{08512D85-2AED-46F7-A43B-5892A3A55A08}" srcId="{D3A3E4D9-F6ED-41BF-8C1A-4463AB680174}" destId="{5D202A4F-8C42-4F64-A335-6F2907497758}" srcOrd="1" destOrd="0" parTransId="{7F0F5CC3-1886-4243-AB21-802D8419105B}" sibTransId="{26F071AD-B0CF-477D-9E08-B62094EB0E83}"/>
    <dgm:cxn modelId="{9A7EE325-F5E4-4DF0-A6C9-3BEEB86FFF84}" srcId="{D3A3E4D9-F6ED-41BF-8C1A-4463AB680174}" destId="{3108D903-81C0-4643-BF07-1777B7594227}" srcOrd="3" destOrd="0" parTransId="{6F212AD5-0D74-4B9D-BCF3-3FBE243AD231}" sibTransId="{73A89606-F1E5-4AB5-9D1F-E0D22A78D000}"/>
    <dgm:cxn modelId="{1C9247DB-9B95-40C7-838F-33B491CD1658}" type="presOf" srcId="{C8D65901-EFC0-43B6-9970-52AB145F7C31}" destId="{E701DE0D-61A4-40C2-A6CA-A9E8B7BA7208}" srcOrd="0" destOrd="0" presId="urn:microsoft.com/office/officeart/2005/8/layout/vList6"/>
    <dgm:cxn modelId="{896657A6-FE11-4648-98CE-ADDAC42CDB19}" type="presOf" srcId="{68CDE65C-C671-43CB-B3C0-64626568DE08}" destId="{1E143C13-9ECA-40BE-BBD0-B320F8F83D4D}" srcOrd="0" destOrd="2" presId="urn:microsoft.com/office/officeart/2005/8/layout/vList6"/>
    <dgm:cxn modelId="{310BF1CD-EA34-475C-9EBC-C2E7A882D21F}" srcId="{D3A3E4D9-F6ED-41BF-8C1A-4463AB680174}" destId="{7B644992-160E-4533-ABED-42BEABBEFDCD}" srcOrd="0" destOrd="0" parTransId="{56AC40F9-B11E-4BED-8CF6-1871F328A15D}" sibTransId="{39DC3CFA-8CC7-41D5-97F7-FB13D02E43C8}"/>
    <dgm:cxn modelId="{887B3B18-684B-446F-A001-C46840489B82}" type="presOf" srcId="{7B644992-160E-4533-ABED-42BEABBEFDCD}" destId="{1E143C13-9ECA-40BE-BBD0-B320F8F83D4D}" srcOrd="0" destOrd="0" presId="urn:microsoft.com/office/officeart/2005/8/layout/vList6"/>
    <dgm:cxn modelId="{20B25B2A-25F2-41DD-98B2-C1DFAB0A7FB6}" srcId="{C8D65901-EFC0-43B6-9970-52AB145F7C31}" destId="{D3A3E4D9-F6ED-41BF-8C1A-4463AB680174}" srcOrd="0" destOrd="0" parTransId="{C65E1016-3349-41AC-B0E0-A3C35E26E84B}" sibTransId="{A5A473EC-B4AF-45B9-AA57-4FC7A490B79C}"/>
    <dgm:cxn modelId="{11808D00-4A7B-4D7F-8E7E-AE0C422C58A6}" type="presOf" srcId="{3108D903-81C0-4643-BF07-1777B7594227}" destId="{1E143C13-9ECA-40BE-BBD0-B320F8F83D4D}" srcOrd="0" destOrd="3" presId="urn:microsoft.com/office/officeart/2005/8/layout/vList6"/>
    <dgm:cxn modelId="{DD5480C2-2A73-4462-91EA-9CC8224695E4}" type="presParOf" srcId="{E701DE0D-61A4-40C2-A6CA-A9E8B7BA7208}" destId="{06E90EFA-FDC7-483E-960C-756EB4A2FCC0}" srcOrd="0" destOrd="0" presId="urn:microsoft.com/office/officeart/2005/8/layout/vList6"/>
    <dgm:cxn modelId="{AC98F37B-83C4-48FD-B3A8-9516F0431F89}" type="presParOf" srcId="{06E90EFA-FDC7-483E-960C-756EB4A2FCC0}" destId="{CAB36454-5E0B-4047-B46C-95BE353C5623}" srcOrd="0" destOrd="0" presId="urn:microsoft.com/office/officeart/2005/8/layout/vList6"/>
    <dgm:cxn modelId="{3DC5B97F-E909-4DED-BDFB-06E2F1E54BD0}" type="presParOf" srcId="{06E90EFA-FDC7-483E-960C-756EB4A2FCC0}" destId="{1E143C13-9ECA-40BE-BBD0-B320F8F83D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v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A3E4D9-F6ED-41BF-8C1A-4463AB680174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ru-RU" sz="28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Педагоги</a:t>
          </a:r>
          <a:r>
            <a:rPr lang="ru-RU" sz="14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</dgm:t>
    </dgm:pt>
    <dgm:pt modelId="{C65E1016-3349-41AC-B0E0-A3C35E26E84B}" type="parTrans" cxnId="{20B25B2A-25F2-41DD-98B2-C1DFAB0A7FB6}">
      <dgm:prSet/>
      <dgm:spPr/>
      <dgm:t>
        <a:bodyPr/>
        <a:lstStyle/>
        <a:p>
          <a:endParaRPr lang="ru-RU"/>
        </a:p>
      </dgm:t>
    </dgm:pt>
    <dgm:pt modelId="{A5A473EC-B4AF-45B9-AA57-4FC7A490B79C}" type="sibTrans" cxnId="{20B25B2A-25F2-41DD-98B2-C1DFAB0A7FB6}">
      <dgm:prSet/>
      <dgm:spPr/>
      <dgm:t>
        <a:bodyPr/>
        <a:lstStyle/>
        <a:p>
          <a:endParaRPr lang="ru-RU"/>
        </a:p>
      </dgm:t>
    </dgm:pt>
    <dgm:pt modelId="{7B644992-160E-4533-ABED-42BEABBEFDCD}">
      <dgm:prSet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расширят знания о народных праздниках, их происхождении</a:t>
          </a:r>
          <a:endParaRPr lang="ru-RU" sz="15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AC40F9-B11E-4BED-8CF6-1871F328A15D}" type="parTrans" cxnId="{310BF1CD-EA34-475C-9EBC-C2E7A882D21F}">
      <dgm:prSet/>
      <dgm:spPr/>
      <dgm:t>
        <a:bodyPr/>
        <a:lstStyle/>
        <a:p>
          <a:endParaRPr lang="ru-RU"/>
        </a:p>
      </dgm:t>
    </dgm:pt>
    <dgm:pt modelId="{39DC3CFA-8CC7-41D5-97F7-FB13D02E43C8}" type="sibTrans" cxnId="{310BF1CD-EA34-475C-9EBC-C2E7A882D21F}">
      <dgm:prSet/>
      <dgm:spPr/>
      <dgm:t>
        <a:bodyPr/>
        <a:lstStyle/>
        <a:p>
          <a:endParaRPr lang="ru-RU"/>
        </a:p>
      </dgm:t>
    </dgm:pt>
    <dgm:pt modelId="{A55DFEB5-3402-435F-BDBB-6BC70D837E87}">
      <dgm:prSet custT="1"/>
      <dgm:spPr/>
      <dgm:t>
        <a:bodyPr/>
        <a:lstStyle/>
        <a:p>
          <a:r>
            <a: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пополнят личный репертуар народными песнями</a:t>
          </a:r>
          <a:endParaRPr lang="ru-RU" sz="15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3D406F-103F-483D-A01E-96AC8839D8DF}" type="parTrans" cxnId="{40B55FFD-EB1A-4B59-8B95-FF983FC0ED5F}">
      <dgm:prSet/>
      <dgm:spPr/>
      <dgm:t>
        <a:bodyPr/>
        <a:lstStyle/>
        <a:p>
          <a:endParaRPr lang="ru-RU"/>
        </a:p>
      </dgm:t>
    </dgm:pt>
    <dgm:pt modelId="{9FF69DDC-90B8-42D8-BCFD-148BBC4CEC1C}" type="sibTrans" cxnId="{40B55FFD-EB1A-4B59-8B95-FF983FC0ED5F}">
      <dgm:prSet/>
      <dgm:spPr/>
      <dgm:t>
        <a:bodyPr/>
        <a:lstStyle/>
        <a:p>
          <a:endParaRPr lang="ru-RU"/>
        </a:p>
      </dgm:t>
    </dgm:pt>
    <dgm:pt modelId="{91A43C6B-DF26-45B0-8236-023647173FEE}">
      <dgm:prSet custT="1"/>
      <dgm:spPr/>
      <dgm:t>
        <a:bodyPr/>
        <a:lstStyle/>
        <a:p>
          <a:r>
            <a: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разработают проект «В мире дымковской игрушки» для последующего его использования в других группах (обмен опытом)</a:t>
          </a:r>
          <a:endParaRPr lang="ru-RU" sz="15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A7523E-32D0-48E0-BFEB-EF54180BBDA1}" type="parTrans" cxnId="{EEE8BA6E-FABB-4616-A1D6-5C3771FA75E5}">
      <dgm:prSet/>
      <dgm:spPr/>
      <dgm:t>
        <a:bodyPr/>
        <a:lstStyle/>
        <a:p>
          <a:endParaRPr lang="ru-RU"/>
        </a:p>
      </dgm:t>
    </dgm:pt>
    <dgm:pt modelId="{0FCC5593-137C-4F5F-A018-037902B1A262}" type="sibTrans" cxnId="{EEE8BA6E-FABB-4616-A1D6-5C3771FA75E5}">
      <dgm:prSet/>
      <dgm:spPr/>
      <dgm:t>
        <a:bodyPr/>
        <a:lstStyle/>
        <a:p>
          <a:endParaRPr lang="ru-RU"/>
        </a:p>
      </dgm:t>
    </dgm:pt>
    <dgm:pt modelId="{821E96D7-CBDE-4D86-8948-498DDD020E04}">
      <dgm:prSet custT="1"/>
      <dgm:spPr/>
      <dgm:t>
        <a:bodyPr/>
        <a:lstStyle/>
        <a:p>
          <a:r>
            <a: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разработают конспекты непосредственной образовательной деятельности, бесед для детей, консультации для родителей</a:t>
          </a:r>
          <a:endParaRPr lang="ru-RU" sz="15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025AB6-4F88-4554-BA3A-D3CF85B8CF44}" type="parTrans" cxnId="{040105B4-A9B2-4077-B666-3C7726A5F184}">
      <dgm:prSet/>
      <dgm:spPr/>
      <dgm:t>
        <a:bodyPr/>
        <a:lstStyle/>
        <a:p>
          <a:endParaRPr lang="ru-RU"/>
        </a:p>
      </dgm:t>
    </dgm:pt>
    <dgm:pt modelId="{5C55C6D8-140E-44D1-B64F-5229A97436B5}" type="sibTrans" cxnId="{040105B4-A9B2-4077-B666-3C7726A5F184}">
      <dgm:prSet/>
      <dgm:spPr/>
      <dgm:t>
        <a:bodyPr/>
        <a:lstStyle/>
        <a:p>
          <a:endParaRPr lang="ru-RU"/>
        </a:p>
      </dgm:t>
    </dgm:pt>
    <dgm:pt modelId="{823ACFE1-F3C5-41EE-B7F8-FE75CE3BFF6A}">
      <dgm:prSet custT="1"/>
      <dgm:spPr/>
      <dgm:t>
        <a:bodyPr/>
        <a:lstStyle/>
        <a:p>
          <a:r>
            <a: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пополнят словарный запас детей</a:t>
          </a:r>
          <a:endParaRPr lang="ru-RU" sz="15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97A7FB-9F26-4377-982E-B99D9A936A3D}" type="parTrans" cxnId="{FBB1E1D0-E553-4EEC-B037-6A28D1E679E3}">
      <dgm:prSet/>
      <dgm:spPr/>
      <dgm:t>
        <a:bodyPr/>
        <a:lstStyle/>
        <a:p>
          <a:endParaRPr lang="ru-RU"/>
        </a:p>
      </dgm:t>
    </dgm:pt>
    <dgm:pt modelId="{68C41DC7-FE93-4A0E-8243-2C2CC065C676}" type="sibTrans" cxnId="{FBB1E1D0-E553-4EEC-B037-6A28D1E679E3}">
      <dgm:prSet/>
      <dgm:spPr/>
      <dgm:t>
        <a:bodyPr/>
        <a:lstStyle/>
        <a:p>
          <a:endParaRPr lang="ru-RU"/>
        </a:p>
      </dgm:t>
    </dgm:pt>
    <dgm:pt modelId="{3668EBD1-3F2F-4C5A-B0B5-8C7A9A2C0B33}">
      <dgm:prSet custT="1"/>
      <dgm:spPr/>
      <dgm:t>
        <a:bodyPr/>
        <a:lstStyle/>
        <a:p>
          <a:r>
            <a: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будут лучше знать семьи своих воспитанников, что будет способствовать тесному сотрудничеству</a:t>
          </a:r>
          <a:endParaRPr lang="ru-RU" sz="15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15005-FC09-456C-965D-C6ABB6BD5388}" type="parTrans" cxnId="{F923C521-8918-4467-8E40-B030D056785B}">
      <dgm:prSet/>
      <dgm:spPr/>
      <dgm:t>
        <a:bodyPr/>
        <a:lstStyle/>
        <a:p>
          <a:endParaRPr lang="ru-RU"/>
        </a:p>
      </dgm:t>
    </dgm:pt>
    <dgm:pt modelId="{D65927F7-FB27-4242-862A-1871524D0A12}" type="sibTrans" cxnId="{F923C521-8918-4467-8E40-B030D056785B}">
      <dgm:prSet/>
      <dgm:spPr/>
      <dgm:t>
        <a:bodyPr/>
        <a:lstStyle/>
        <a:p>
          <a:endParaRPr lang="ru-RU"/>
        </a:p>
      </dgm:t>
    </dgm:pt>
    <dgm:pt modelId="{E701DE0D-61A4-40C2-A6CA-A9E8B7BA7208}" type="pres">
      <dgm:prSet presAssocID="{C8D65901-EFC0-43B6-9970-52AB145F7C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E90EFA-FDC7-483E-960C-756EB4A2FCC0}" type="pres">
      <dgm:prSet presAssocID="{D3A3E4D9-F6ED-41BF-8C1A-4463AB680174}" presName="linNode" presStyleCnt="0"/>
      <dgm:spPr/>
    </dgm:pt>
    <dgm:pt modelId="{CAB36454-5E0B-4047-B46C-95BE353C5623}" type="pres">
      <dgm:prSet presAssocID="{D3A3E4D9-F6ED-41BF-8C1A-4463AB680174}" presName="parentShp" presStyleLbl="node1" presStyleIdx="0" presStyleCnt="1" custScaleX="92997" custLinFactNeighborX="715" custLinFactNeighborY="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43C13-9ECA-40BE-BBD0-B320F8F83D4D}" type="pres">
      <dgm:prSet presAssocID="{D3A3E4D9-F6ED-41BF-8C1A-4463AB680174}" presName="childShp" presStyleLbl="bgAccFollowNode1" presStyleIdx="0" presStyleCnt="1" custLinFactNeighborX="1876" custLinFactNeighborY="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1E1D0-E553-4EEC-B037-6A28D1E679E3}" srcId="{D3A3E4D9-F6ED-41BF-8C1A-4463AB680174}" destId="{823ACFE1-F3C5-41EE-B7F8-FE75CE3BFF6A}" srcOrd="4" destOrd="0" parTransId="{4497A7FB-9F26-4377-982E-B99D9A936A3D}" sibTransId="{68C41DC7-FE93-4A0E-8243-2C2CC065C676}"/>
    <dgm:cxn modelId="{665CC14E-D4F7-4C61-8D8C-C29F5A5EA7DE}" type="presOf" srcId="{A55DFEB5-3402-435F-BDBB-6BC70D837E87}" destId="{1E143C13-9ECA-40BE-BBD0-B320F8F83D4D}" srcOrd="0" destOrd="1" presId="urn:microsoft.com/office/officeart/2005/8/layout/vList6"/>
    <dgm:cxn modelId="{F923C521-8918-4467-8E40-B030D056785B}" srcId="{D3A3E4D9-F6ED-41BF-8C1A-4463AB680174}" destId="{3668EBD1-3F2F-4C5A-B0B5-8C7A9A2C0B33}" srcOrd="5" destOrd="0" parTransId="{37115005-FC09-456C-965D-C6ABB6BD5388}" sibTransId="{D65927F7-FB27-4242-862A-1871524D0A12}"/>
    <dgm:cxn modelId="{20B25B2A-25F2-41DD-98B2-C1DFAB0A7FB6}" srcId="{C8D65901-EFC0-43B6-9970-52AB145F7C31}" destId="{D3A3E4D9-F6ED-41BF-8C1A-4463AB680174}" srcOrd="0" destOrd="0" parTransId="{C65E1016-3349-41AC-B0E0-A3C35E26E84B}" sibTransId="{A5A473EC-B4AF-45B9-AA57-4FC7A490B79C}"/>
    <dgm:cxn modelId="{B028488C-5CDD-4346-8988-379230170862}" type="presOf" srcId="{91A43C6B-DF26-45B0-8236-023647173FEE}" destId="{1E143C13-9ECA-40BE-BBD0-B320F8F83D4D}" srcOrd="0" destOrd="2" presId="urn:microsoft.com/office/officeart/2005/8/layout/vList6"/>
    <dgm:cxn modelId="{E7F474DE-9280-42B5-853B-458D087BEBBD}" type="presOf" srcId="{3668EBD1-3F2F-4C5A-B0B5-8C7A9A2C0B33}" destId="{1E143C13-9ECA-40BE-BBD0-B320F8F83D4D}" srcOrd="0" destOrd="5" presId="urn:microsoft.com/office/officeart/2005/8/layout/vList6"/>
    <dgm:cxn modelId="{D62C79C3-D1B3-4B3D-B913-E3A784038A9F}" type="presOf" srcId="{D3A3E4D9-F6ED-41BF-8C1A-4463AB680174}" destId="{CAB36454-5E0B-4047-B46C-95BE353C5623}" srcOrd="0" destOrd="0" presId="urn:microsoft.com/office/officeart/2005/8/layout/vList6"/>
    <dgm:cxn modelId="{40B55FFD-EB1A-4B59-8B95-FF983FC0ED5F}" srcId="{D3A3E4D9-F6ED-41BF-8C1A-4463AB680174}" destId="{A55DFEB5-3402-435F-BDBB-6BC70D837E87}" srcOrd="1" destOrd="0" parTransId="{353D406F-103F-483D-A01E-96AC8839D8DF}" sibTransId="{9FF69DDC-90B8-42D8-BCFD-148BBC4CEC1C}"/>
    <dgm:cxn modelId="{2C9584BE-4187-45DD-816F-4E05BB796567}" type="presOf" srcId="{7B644992-160E-4533-ABED-42BEABBEFDCD}" destId="{1E143C13-9ECA-40BE-BBD0-B320F8F83D4D}" srcOrd="0" destOrd="0" presId="urn:microsoft.com/office/officeart/2005/8/layout/vList6"/>
    <dgm:cxn modelId="{0F8CEE68-E144-482C-A619-2AB5EAD5AD43}" type="presOf" srcId="{823ACFE1-F3C5-41EE-B7F8-FE75CE3BFF6A}" destId="{1E143C13-9ECA-40BE-BBD0-B320F8F83D4D}" srcOrd="0" destOrd="4" presId="urn:microsoft.com/office/officeart/2005/8/layout/vList6"/>
    <dgm:cxn modelId="{9212B515-7569-4865-96BE-160A8F7ABDB6}" type="presOf" srcId="{C8D65901-EFC0-43B6-9970-52AB145F7C31}" destId="{E701DE0D-61A4-40C2-A6CA-A9E8B7BA7208}" srcOrd="0" destOrd="0" presId="urn:microsoft.com/office/officeart/2005/8/layout/vList6"/>
    <dgm:cxn modelId="{310BF1CD-EA34-475C-9EBC-C2E7A882D21F}" srcId="{D3A3E4D9-F6ED-41BF-8C1A-4463AB680174}" destId="{7B644992-160E-4533-ABED-42BEABBEFDCD}" srcOrd="0" destOrd="0" parTransId="{56AC40F9-B11E-4BED-8CF6-1871F328A15D}" sibTransId="{39DC3CFA-8CC7-41D5-97F7-FB13D02E43C8}"/>
    <dgm:cxn modelId="{572FFDE6-A046-47D6-80DC-C0DE31D7A421}" type="presOf" srcId="{821E96D7-CBDE-4D86-8948-498DDD020E04}" destId="{1E143C13-9ECA-40BE-BBD0-B320F8F83D4D}" srcOrd="0" destOrd="3" presId="urn:microsoft.com/office/officeart/2005/8/layout/vList6"/>
    <dgm:cxn modelId="{EEE8BA6E-FABB-4616-A1D6-5C3771FA75E5}" srcId="{D3A3E4D9-F6ED-41BF-8C1A-4463AB680174}" destId="{91A43C6B-DF26-45B0-8236-023647173FEE}" srcOrd="2" destOrd="0" parTransId="{ADA7523E-32D0-48E0-BFEB-EF54180BBDA1}" sibTransId="{0FCC5593-137C-4F5F-A018-037902B1A262}"/>
    <dgm:cxn modelId="{040105B4-A9B2-4077-B666-3C7726A5F184}" srcId="{D3A3E4D9-F6ED-41BF-8C1A-4463AB680174}" destId="{821E96D7-CBDE-4D86-8948-498DDD020E04}" srcOrd="3" destOrd="0" parTransId="{75025AB6-4F88-4554-BA3A-D3CF85B8CF44}" sibTransId="{5C55C6D8-140E-44D1-B64F-5229A97436B5}"/>
    <dgm:cxn modelId="{C23EEE6E-1F20-4469-A7F2-F088E2A07D70}" type="presParOf" srcId="{E701DE0D-61A4-40C2-A6CA-A9E8B7BA7208}" destId="{06E90EFA-FDC7-483E-960C-756EB4A2FCC0}" srcOrd="0" destOrd="0" presId="urn:microsoft.com/office/officeart/2005/8/layout/vList6"/>
    <dgm:cxn modelId="{F481F3B0-808B-498B-BF75-966622706358}" type="presParOf" srcId="{06E90EFA-FDC7-483E-960C-756EB4A2FCC0}" destId="{CAB36454-5E0B-4047-B46C-95BE353C5623}" srcOrd="0" destOrd="0" presId="urn:microsoft.com/office/officeart/2005/8/layout/vList6"/>
    <dgm:cxn modelId="{249E770E-83F3-4155-B99A-7A8E77BE08F0}" type="presParOf" srcId="{06E90EFA-FDC7-483E-960C-756EB4A2FCC0}" destId="{1E143C13-9ECA-40BE-BBD0-B320F8F83D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2145EA-6B10-4342-B067-1C31C3127BE4}">
      <dgm:prSet phldrT="[Текст]"/>
      <dgm:spPr/>
      <dgm:t>
        <a:bodyPr/>
        <a:lstStyle/>
        <a:p>
          <a:r>
            <a: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rPr>
            <a:t>ЦЕЛЬ</a:t>
          </a:r>
          <a:endParaRPr lang="ru-RU" dirty="0">
            <a:solidFill>
              <a:srgbClr val="C00000"/>
            </a:solidFill>
          </a:endParaRPr>
        </a:p>
      </dgm:t>
    </dgm:pt>
    <dgm:pt modelId="{174F492E-073D-4AE1-9BC0-901473D2CC5D}" type="parTrans" cxnId="{B71A8BEF-6C82-4314-9774-7E649388CA96}">
      <dgm:prSet/>
      <dgm:spPr/>
      <dgm:t>
        <a:bodyPr/>
        <a:lstStyle/>
        <a:p>
          <a:endParaRPr lang="ru-RU"/>
        </a:p>
      </dgm:t>
    </dgm:pt>
    <dgm:pt modelId="{06FEFF61-33C1-4F98-B70D-547B9F77ED97}" type="sibTrans" cxnId="{B71A8BEF-6C82-4314-9774-7E649388CA96}">
      <dgm:prSet/>
      <dgm:spPr/>
      <dgm:t>
        <a:bodyPr/>
        <a:lstStyle/>
        <a:p>
          <a:endParaRPr lang="ru-RU"/>
        </a:p>
      </dgm:t>
    </dgm:pt>
    <dgm:pt modelId="{1BA2674D-3024-4E65-BB5B-63D4E5012CAC}">
      <dgm:prSet phldrT="[Текст]"/>
      <dgm:spPr>
        <a:solidFill>
          <a:srgbClr val="FFCCCC">
            <a:alpha val="89804"/>
          </a:srgbClr>
        </a:solidFill>
      </dgm:spPr>
      <dgm:t>
        <a:bodyPr/>
        <a:lstStyle/>
        <a:p>
          <a:pPr algn="ctr"/>
          <a:r>
            <a:rPr lang="ru-RU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Формирование знаний детей о дымковской игрушке как одного из видов народного декоративно – прикладного искусства</a:t>
          </a:r>
          <a:endParaRPr lang="ru-RU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54CD3CC8-21F9-4E7B-A787-A7F45B169AD1}" type="parTrans" cxnId="{78AE76D6-A39F-443D-94EC-F66A49E4B471}">
      <dgm:prSet/>
      <dgm:spPr/>
      <dgm:t>
        <a:bodyPr/>
        <a:lstStyle/>
        <a:p>
          <a:endParaRPr lang="ru-RU"/>
        </a:p>
      </dgm:t>
    </dgm:pt>
    <dgm:pt modelId="{15BBAE6E-D302-409D-A061-79441340FFE2}" type="sibTrans" cxnId="{78AE76D6-A39F-443D-94EC-F66A49E4B471}">
      <dgm:prSet/>
      <dgm:spPr/>
      <dgm:t>
        <a:bodyPr/>
        <a:lstStyle/>
        <a:p>
          <a:endParaRPr lang="ru-RU"/>
        </a:p>
      </dgm:t>
    </dgm:pt>
    <dgm:pt modelId="{FE215826-B678-4997-A0F2-49B45DEB3FBE}" type="pres">
      <dgm:prSet presAssocID="{C8D65901-EFC0-43B6-9970-52AB145F7C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A047A6-D081-41E9-8392-F705860EAD22}" type="pres">
      <dgm:prSet presAssocID="{412145EA-6B10-4342-B067-1C31C3127BE4}" presName="composite" presStyleCnt="0"/>
      <dgm:spPr/>
      <dgm:t>
        <a:bodyPr/>
        <a:lstStyle/>
        <a:p>
          <a:endParaRPr lang="ru-RU"/>
        </a:p>
      </dgm:t>
    </dgm:pt>
    <dgm:pt modelId="{89B56291-D916-49A6-A60F-C891974EE593}" type="pres">
      <dgm:prSet presAssocID="{412145EA-6B10-4342-B067-1C31C3127BE4}" presName="parentText" presStyleLbl="alignNode1" presStyleIdx="0" presStyleCnt="1" custLinFactNeighborX="-684" custLinFactNeighborY="-173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D812B-4134-440F-9E71-5E65B012AD08}" type="pres">
      <dgm:prSet presAssocID="{412145EA-6B10-4342-B067-1C31C3127BE4}" presName="descendantText" presStyleLbl="alignAcc1" presStyleIdx="0" presStyleCnt="1" custScaleY="178249" custLinFactNeighborX="-1102" custLinFactNeighborY="-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1A8BEF-6C82-4314-9774-7E649388CA96}" srcId="{C8D65901-EFC0-43B6-9970-52AB145F7C31}" destId="{412145EA-6B10-4342-B067-1C31C3127BE4}" srcOrd="0" destOrd="0" parTransId="{174F492E-073D-4AE1-9BC0-901473D2CC5D}" sibTransId="{06FEFF61-33C1-4F98-B70D-547B9F77ED97}"/>
    <dgm:cxn modelId="{9B8D6963-0C1C-439C-91C1-8BFBADF6B7AD}" type="presOf" srcId="{412145EA-6B10-4342-B067-1C31C3127BE4}" destId="{89B56291-D916-49A6-A60F-C891974EE593}" srcOrd="0" destOrd="0" presId="urn:microsoft.com/office/officeart/2005/8/layout/chevron2"/>
    <dgm:cxn modelId="{78AE76D6-A39F-443D-94EC-F66A49E4B471}" srcId="{412145EA-6B10-4342-B067-1C31C3127BE4}" destId="{1BA2674D-3024-4E65-BB5B-63D4E5012CAC}" srcOrd="0" destOrd="0" parTransId="{54CD3CC8-21F9-4E7B-A787-A7F45B169AD1}" sibTransId="{15BBAE6E-D302-409D-A061-79441340FFE2}"/>
    <dgm:cxn modelId="{A0AEEF47-D2DE-4367-A5AD-BA42C8F5122B}" type="presOf" srcId="{1BA2674D-3024-4E65-BB5B-63D4E5012CAC}" destId="{208D812B-4134-440F-9E71-5E65B012AD08}" srcOrd="0" destOrd="0" presId="urn:microsoft.com/office/officeart/2005/8/layout/chevron2"/>
    <dgm:cxn modelId="{3601656E-2C0B-4D42-B75A-857115EF696B}" type="presOf" srcId="{C8D65901-EFC0-43B6-9970-52AB145F7C31}" destId="{FE215826-B678-4997-A0F2-49B45DEB3FBE}" srcOrd="0" destOrd="0" presId="urn:microsoft.com/office/officeart/2005/8/layout/chevron2"/>
    <dgm:cxn modelId="{EB1ED790-AD01-4D3D-A68E-7ADC33E75379}" type="presParOf" srcId="{FE215826-B678-4997-A0F2-49B45DEB3FBE}" destId="{C0A047A6-D081-41E9-8392-F705860EAD22}" srcOrd="0" destOrd="0" presId="urn:microsoft.com/office/officeart/2005/8/layout/chevron2"/>
    <dgm:cxn modelId="{B5D608C3-8B35-4C34-8867-AE7A1576F6CA}" type="presParOf" srcId="{C0A047A6-D081-41E9-8392-F705860EAD22}" destId="{89B56291-D916-49A6-A60F-C891974EE593}" srcOrd="0" destOrd="0" presId="urn:microsoft.com/office/officeart/2005/8/layout/chevron2"/>
    <dgm:cxn modelId="{C51C3D54-465A-41DE-A1C8-D7BDEF286D4C}" type="presParOf" srcId="{C0A047A6-D081-41E9-8392-F705860EAD22}" destId="{208D812B-4134-440F-9E71-5E65B012AD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89C29A-974D-4F12-A006-D0BE6284CD5A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Приобщать детей к декоративно – прикладному искусству дымковской игрушки.</a:t>
          </a:r>
          <a:endParaRPr lang="ru-RU" sz="1600" b="1" i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D04408-A97A-487B-AA7C-25E04D052D74}" type="parTrans" cxnId="{3A97D8D7-2217-430F-9B3B-F18A779F266C}">
      <dgm:prSet/>
      <dgm:spPr/>
      <dgm:t>
        <a:bodyPr/>
        <a:lstStyle/>
        <a:p>
          <a:endParaRPr lang="ru-RU"/>
        </a:p>
      </dgm:t>
    </dgm:pt>
    <dgm:pt modelId="{C0D0EF27-F543-4D03-B32F-43BED76BEA60}" type="sibTrans" cxnId="{3A97D8D7-2217-430F-9B3B-F18A779F266C}">
      <dgm:prSet/>
      <dgm:spPr/>
      <dgm:t>
        <a:bodyPr/>
        <a:lstStyle/>
        <a:p>
          <a:endParaRPr lang="ru-RU"/>
        </a:p>
      </dgm:t>
    </dgm:pt>
    <dgm:pt modelId="{9F9F96BB-EA71-428B-9A49-8AE405C5F065}">
      <dgm:prSet phldrT="[Текст]" custT="1"/>
      <dgm:spPr/>
      <dgm:t>
        <a:bodyPr/>
        <a:lstStyle/>
        <a:p>
          <a:pPr algn="just"/>
          <a:r>
            <a:rPr lang="ru-RU" sz="1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Формировать представления о дымковской игрушке, ее назначении в прошлом и настоящем, ее специфике и образной выразительности.</a:t>
          </a:r>
          <a:endParaRPr lang="ru-RU" sz="1600" b="1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51A65E3-8603-4295-AB5F-CBAE829D951B}" type="parTrans" cxnId="{A06BD9A8-A32C-4AD5-9A3B-7B2950A9C475}">
      <dgm:prSet/>
      <dgm:spPr/>
      <dgm:t>
        <a:bodyPr/>
        <a:lstStyle/>
        <a:p>
          <a:endParaRPr lang="ru-RU"/>
        </a:p>
      </dgm:t>
    </dgm:pt>
    <dgm:pt modelId="{7B884096-351B-4CC7-89C9-361DA93482D2}" type="sibTrans" cxnId="{A06BD9A8-A32C-4AD5-9A3B-7B2950A9C475}">
      <dgm:prSet/>
      <dgm:spPr/>
      <dgm:t>
        <a:bodyPr/>
        <a:lstStyle/>
        <a:p>
          <a:endParaRPr lang="ru-RU"/>
        </a:p>
      </dgm:t>
    </dgm:pt>
    <dgm:pt modelId="{EA9300B9-087A-4E5B-9F58-86E208B16453}">
      <dgm:prSet phldrT="[Текст]" custT="1"/>
      <dgm:spPr/>
      <dgm:t>
        <a:bodyPr/>
        <a:lstStyle/>
        <a:p>
          <a:pPr algn="just"/>
          <a:r>
            <a:rPr lang="ru-RU" sz="1600" b="1" i="1" u="none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Способствовать организации деятельности детей в центрах активности по декоративно – прикладному искусству.</a:t>
          </a:r>
          <a:endParaRPr lang="ru-RU" sz="1600" b="1" i="1" u="none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3F2B73-506D-47BA-99B4-FF9EFFDB48FC}" type="parTrans" cxnId="{6F36B2A2-BDDE-4EB7-80EB-6CECF131F72F}">
      <dgm:prSet/>
      <dgm:spPr/>
      <dgm:t>
        <a:bodyPr/>
        <a:lstStyle/>
        <a:p>
          <a:endParaRPr lang="ru-RU"/>
        </a:p>
      </dgm:t>
    </dgm:pt>
    <dgm:pt modelId="{25E6F06A-5CD7-4C84-A10F-D28ADF139A8E}" type="sibTrans" cxnId="{6F36B2A2-BDDE-4EB7-80EB-6CECF131F72F}">
      <dgm:prSet/>
      <dgm:spPr/>
      <dgm:t>
        <a:bodyPr/>
        <a:lstStyle/>
        <a:p>
          <a:endParaRPr lang="ru-RU"/>
        </a:p>
      </dgm:t>
    </dgm:pt>
    <dgm:pt modelId="{FD3FB467-7213-4235-BBC5-88FB779C4547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Формировать представления о ремесле игрушечных дел мастеров.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47A47F3-63EF-4457-8E26-18C9F391FFC2}" type="parTrans" cxnId="{A45F679F-D580-48C7-911C-8D014F2ACDC4}">
      <dgm:prSet/>
      <dgm:spPr/>
      <dgm:t>
        <a:bodyPr/>
        <a:lstStyle/>
        <a:p>
          <a:endParaRPr lang="ru-RU"/>
        </a:p>
      </dgm:t>
    </dgm:pt>
    <dgm:pt modelId="{F5DC270F-2B76-4646-95FE-2BB0F78BEE72}" type="sibTrans" cxnId="{A45F679F-D580-48C7-911C-8D014F2ACDC4}">
      <dgm:prSet/>
      <dgm:spPr/>
      <dgm:t>
        <a:bodyPr/>
        <a:lstStyle/>
        <a:p>
          <a:endParaRPr lang="ru-RU"/>
        </a:p>
      </dgm:t>
    </dgm:pt>
    <dgm:pt modelId="{B096D766-A9C2-44A5-B1D2-FE9687CF290C}">
      <dgm:prSet phldrT="[Текст]" custT="1"/>
      <dgm:spPr/>
      <dgm:t>
        <a:bodyPr/>
        <a:lstStyle/>
        <a:p>
          <a:pPr algn="just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Формировать знания о материалах и инструментах дымковских мастеров при изготовлении народной игрушки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B53FCBE-CD36-4640-879F-0CE7EA5340A2}" type="parTrans" cxnId="{67490ABD-82F9-4145-B9DE-A784A2A25624}">
      <dgm:prSet/>
      <dgm:spPr/>
      <dgm:t>
        <a:bodyPr/>
        <a:lstStyle/>
        <a:p>
          <a:endParaRPr lang="ru-RU"/>
        </a:p>
      </dgm:t>
    </dgm:pt>
    <dgm:pt modelId="{BCF1C8AA-C7CE-435B-924D-6D496E6C146B}" type="sibTrans" cxnId="{67490ABD-82F9-4145-B9DE-A784A2A25624}">
      <dgm:prSet/>
      <dgm:spPr/>
      <dgm:t>
        <a:bodyPr/>
        <a:lstStyle/>
        <a:p>
          <a:endParaRPr lang="ru-RU"/>
        </a:p>
      </dgm:t>
    </dgm:pt>
    <dgm:pt modelId="{675FE3BE-8D20-4AD1-BF27-4A783E8D1DDF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Развивать навыки </a:t>
          </a:r>
          <a:r>
            <a:rPr lang="ru-RU" sz="1600" b="1" i="1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изотворчества</a:t>
          </a:r>
          <a:r>
            <a: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детей</a:t>
          </a:r>
          <a:endParaRPr lang="ru-RU" sz="1600" b="1" i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4D8C5E-6A34-47DF-9C02-E80ADB16D716}" type="parTrans" cxnId="{3796799A-A589-4D2B-A223-E99C5768BF2A}">
      <dgm:prSet/>
      <dgm:spPr/>
      <dgm:t>
        <a:bodyPr/>
        <a:lstStyle/>
        <a:p>
          <a:endParaRPr lang="ru-RU"/>
        </a:p>
      </dgm:t>
    </dgm:pt>
    <dgm:pt modelId="{2DE8C436-4D8E-4D4E-9D16-A0C842D3AB44}" type="sibTrans" cxnId="{3796799A-A589-4D2B-A223-E99C5768BF2A}">
      <dgm:prSet/>
      <dgm:spPr/>
      <dgm:t>
        <a:bodyPr/>
        <a:lstStyle/>
        <a:p>
          <a:endParaRPr lang="ru-RU"/>
        </a:p>
      </dgm:t>
    </dgm:pt>
    <dgm:pt modelId="{7C927EB0-F977-4F2A-95C2-1FD3A2EE1CAA}" type="pres">
      <dgm:prSet presAssocID="{C8D65901-EFC0-43B6-9970-52AB145F7C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3C43A7-B564-4E5A-9741-4290592A6C39}" type="pres">
      <dgm:prSet presAssocID="{C8D65901-EFC0-43B6-9970-52AB145F7C31}" presName="Name1" presStyleCnt="0"/>
      <dgm:spPr/>
      <dgm:t>
        <a:bodyPr/>
        <a:lstStyle/>
        <a:p>
          <a:endParaRPr lang="ru-RU"/>
        </a:p>
      </dgm:t>
    </dgm:pt>
    <dgm:pt modelId="{4A3A3125-D50A-4F9F-BEB4-A13A26BB04CE}" type="pres">
      <dgm:prSet presAssocID="{C8D65901-EFC0-43B6-9970-52AB145F7C31}" presName="cycle" presStyleCnt="0"/>
      <dgm:spPr/>
      <dgm:t>
        <a:bodyPr/>
        <a:lstStyle/>
        <a:p>
          <a:endParaRPr lang="ru-RU"/>
        </a:p>
      </dgm:t>
    </dgm:pt>
    <dgm:pt modelId="{1BCCA8BD-B173-46D7-9675-B71AFCD8B61B}" type="pres">
      <dgm:prSet presAssocID="{C8D65901-EFC0-43B6-9970-52AB145F7C31}" presName="srcNode" presStyleLbl="node1" presStyleIdx="0" presStyleCnt="6"/>
      <dgm:spPr/>
      <dgm:t>
        <a:bodyPr/>
        <a:lstStyle/>
        <a:p>
          <a:endParaRPr lang="ru-RU"/>
        </a:p>
      </dgm:t>
    </dgm:pt>
    <dgm:pt modelId="{D02B97AF-A71C-4473-A6D2-805E35B19FFB}" type="pres">
      <dgm:prSet presAssocID="{C8D65901-EFC0-43B6-9970-52AB145F7C31}" presName="conn" presStyleLbl="parChTrans1D2" presStyleIdx="0" presStyleCnt="1"/>
      <dgm:spPr/>
      <dgm:t>
        <a:bodyPr/>
        <a:lstStyle/>
        <a:p>
          <a:endParaRPr lang="ru-RU"/>
        </a:p>
      </dgm:t>
    </dgm:pt>
    <dgm:pt modelId="{1041C92C-5E0E-4F8C-ACD4-12278E454081}" type="pres">
      <dgm:prSet presAssocID="{C8D65901-EFC0-43B6-9970-52AB145F7C31}" presName="extraNode" presStyleLbl="node1" presStyleIdx="0" presStyleCnt="6"/>
      <dgm:spPr/>
      <dgm:t>
        <a:bodyPr/>
        <a:lstStyle/>
        <a:p>
          <a:endParaRPr lang="ru-RU"/>
        </a:p>
      </dgm:t>
    </dgm:pt>
    <dgm:pt modelId="{7634A461-7246-43E4-8198-6F7555176EF0}" type="pres">
      <dgm:prSet presAssocID="{C8D65901-EFC0-43B6-9970-52AB145F7C31}" presName="dstNode" presStyleLbl="node1" presStyleIdx="0" presStyleCnt="6"/>
      <dgm:spPr/>
      <dgm:t>
        <a:bodyPr/>
        <a:lstStyle/>
        <a:p>
          <a:endParaRPr lang="ru-RU"/>
        </a:p>
      </dgm:t>
    </dgm:pt>
    <dgm:pt modelId="{EE457F40-44F6-4726-8DD0-8BE3B29D33DD}" type="pres">
      <dgm:prSet presAssocID="{4189C29A-974D-4F12-A006-D0BE6284CD5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CE58-48FB-4A19-A7FE-B0713B1EA017}" type="pres">
      <dgm:prSet presAssocID="{4189C29A-974D-4F12-A006-D0BE6284CD5A}" presName="accent_1" presStyleCnt="0"/>
      <dgm:spPr/>
      <dgm:t>
        <a:bodyPr/>
        <a:lstStyle/>
        <a:p>
          <a:endParaRPr lang="ru-RU"/>
        </a:p>
      </dgm:t>
    </dgm:pt>
    <dgm:pt modelId="{06D2D142-4AB8-420F-B0EC-580D864015CA}" type="pres">
      <dgm:prSet presAssocID="{4189C29A-974D-4F12-A006-D0BE6284CD5A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B1E28DA-8DE3-4ADF-A506-E587581E9EA3}" type="pres">
      <dgm:prSet presAssocID="{9F9F96BB-EA71-428B-9A49-8AE405C5F06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E4E0A-A82D-4EA5-AC8D-8C139744B7C2}" type="pres">
      <dgm:prSet presAssocID="{9F9F96BB-EA71-428B-9A49-8AE405C5F065}" presName="accent_2" presStyleCnt="0"/>
      <dgm:spPr/>
      <dgm:t>
        <a:bodyPr/>
        <a:lstStyle/>
        <a:p>
          <a:endParaRPr lang="ru-RU"/>
        </a:p>
      </dgm:t>
    </dgm:pt>
    <dgm:pt modelId="{4770A64E-93EE-4AC6-B29F-24CD930A5630}" type="pres">
      <dgm:prSet presAssocID="{9F9F96BB-EA71-428B-9A49-8AE405C5F065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0FF21AD6-1464-474A-AF9B-AD01CF780A54}" type="pres">
      <dgm:prSet presAssocID="{EA9300B9-087A-4E5B-9F58-86E208B1645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3E3FF-598D-4AEC-A36A-5A3977E2F997}" type="pres">
      <dgm:prSet presAssocID="{EA9300B9-087A-4E5B-9F58-86E208B16453}" presName="accent_3" presStyleCnt="0"/>
      <dgm:spPr/>
      <dgm:t>
        <a:bodyPr/>
        <a:lstStyle/>
        <a:p>
          <a:endParaRPr lang="ru-RU"/>
        </a:p>
      </dgm:t>
    </dgm:pt>
    <dgm:pt modelId="{5C2D1365-ABD8-4C4B-AE78-892606093B5E}" type="pres">
      <dgm:prSet presAssocID="{EA9300B9-087A-4E5B-9F58-86E208B16453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895DA47D-E4B5-434B-BF86-571E0B3E1845}" type="pres">
      <dgm:prSet presAssocID="{FD3FB467-7213-4235-BBC5-88FB779C454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FF636-052A-477A-A9B0-7F516AF6E3BB}" type="pres">
      <dgm:prSet presAssocID="{FD3FB467-7213-4235-BBC5-88FB779C4547}" presName="accent_4" presStyleCnt="0"/>
      <dgm:spPr/>
      <dgm:t>
        <a:bodyPr/>
        <a:lstStyle/>
        <a:p>
          <a:endParaRPr lang="ru-RU"/>
        </a:p>
      </dgm:t>
    </dgm:pt>
    <dgm:pt modelId="{A5285ED4-6ED4-41A6-8194-A7ED7AF99F51}" type="pres">
      <dgm:prSet presAssocID="{FD3FB467-7213-4235-BBC5-88FB779C4547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4F19878A-2AD6-45AD-AFEB-7D8E7E803B24}" type="pres">
      <dgm:prSet presAssocID="{B096D766-A9C2-44A5-B1D2-FE9687CF290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E32F4-9E1C-4BE9-99DA-BAF850AA5173}" type="pres">
      <dgm:prSet presAssocID="{B096D766-A9C2-44A5-B1D2-FE9687CF290C}" presName="accent_5" presStyleCnt="0"/>
      <dgm:spPr/>
      <dgm:t>
        <a:bodyPr/>
        <a:lstStyle/>
        <a:p>
          <a:endParaRPr lang="ru-RU"/>
        </a:p>
      </dgm:t>
    </dgm:pt>
    <dgm:pt modelId="{6A9944C9-1402-47E5-904E-A7AE49656A51}" type="pres">
      <dgm:prSet presAssocID="{B096D766-A9C2-44A5-B1D2-FE9687CF290C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093F5DDC-F730-4BC1-8703-EF658F392957}" type="pres">
      <dgm:prSet presAssocID="{675FE3BE-8D20-4AD1-BF27-4A783E8D1DDF}" presName="text_6" presStyleLbl="node1" presStyleIdx="5" presStyleCnt="6" custLinFactNeighborX="684" custLinFactNeighborY="-9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03DC5-34CB-4FCB-A134-40FC0F4CE9C3}" type="pres">
      <dgm:prSet presAssocID="{675FE3BE-8D20-4AD1-BF27-4A783E8D1DDF}" presName="accent_6" presStyleCnt="0"/>
      <dgm:spPr/>
      <dgm:t>
        <a:bodyPr/>
        <a:lstStyle/>
        <a:p>
          <a:endParaRPr lang="ru-RU"/>
        </a:p>
      </dgm:t>
    </dgm:pt>
    <dgm:pt modelId="{8E19979E-EAA7-4BDE-AE36-EE4AB60C7E99}" type="pres">
      <dgm:prSet presAssocID="{675FE3BE-8D20-4AD1-BF27-4A783E8D1DDF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B2A33027-58F5-4F4D-B8FB-09B835B4E44F}" type="presOf" srcId="{4189C29A-974D-4F12-A006-D0BE6284CD5A}" destId="{EE457F40-44F6-4726-8DD0-8BE3B29D33DD}" srcOrd="0" destOrd="0" presId="urn:microsoft.com/office/officeart/2008/layout/VerticalCurvedList"/>
    <dgm:cxn modelId="{3796799A-A589-4D2B-A223-E99C5768BF2A}" srcId="{C8D65901-EFC0-43B6-9970-52AB145F7C31}" destId="{675FE3BE-8D20-4AD1-BF27-4A783E8D1DDF}" srcOrd="5" destOrd="0" parTransId="{204D8C5E-6A34-47DF-9C02-E80ADB16D716}" sibTransId="{2DE8C436-4D8E-4D4E-9D16-A0C842D3AB44}"/>
    <dgm:cxn modelId="{5A73F137-8C15-4BFB-9486-EF8B1E688523}" type="presOf" srcId="{C0D0EF27-F543-4D03-B32F-43BED76BEA60}" destId="{D02B97AF-A71C-4473-A6D2-805E35B19FFB}" srcOrd="0" destOrd="0" presId="urn:microsoft.com/office/officeart/2008/layout/VerticalCurvedList"/>
    <dgm:cxn modelId="{6F36B2A2-BDDE-4EB7-80EB-6CECF131F72F}" srcId="{C8D65901-EFC0-43B6-9970-52AB145F7C31}" destId="{EA9300B9-087A-4E5B-9F58-86E208B16453}" srcOrd="2" destOrd="0" parTransId="{D23F2B73-506D-47BA-99B4-FF9EFFDB48FC}" sibTransId="{25E6F06A-5CD7-4C84-A10F-D28ADF139A8E}"/>
    <dgm:cxn modelId="{B5A5F46B-8E2F-4C0A-B806-19BF87A4123B}" type="presOf" srcId="{C8D65901-EFC0-43B6-9970-52AB145F7C31}" destId="{7C927EB0-F977-4F2A-95C2-1FD3A2EE1CAA}" srcOrd="0" destOrd="0" presId="urn:microsoft.com/office/officeart/2008/layout/VerticalCurvedList"/>
    <dgm:cxn modelId="{A45F679F-D580-48C7-911C-8D014F2ACDC4}" srcId="{C8D65901-EFC0-43B6-9970-52AB145F7C31}" destId="{FD3FB467-7213-4235-BBC5-88FB779C4547}" srcOrd="3" destOrd="0" parTransId="{E47A47F3-63EF-4457-8E26-18C9F391FFC2}" sibTransId="{F5DC270F-2B76-4646-95FE-2BB0F78BEE72}"/>
    <dgm:cxn modelId="{3A97D8D7-2217-430F-9B3B-F18A779F266C}" srcId="{C8D65901-EFC0-43B6-9970-52AB145F7C31}" destId="{4189C29A-974D-4F12-A006-D0BE6284CD5A}" srcOrd="0" destOrd="0" parTransId="{68D04408-A97A-487B-AA7C-25E04D052D74}" sibTransId="{C0D0EF27-F543-4D03-B32F-43BED76BEA60}"/>
    <dgm:cxn modelId="{403A8256-6085-4662-8E0E-86F1F7A4C5DE}" type="presOf" srcId="{B096D766-A9C2-44A5-B1D2-FE9687CF290C}" destId="{4F19878A-2AD6-45AD-AFEB-7D8E7E803B24}" srcOrd="0" destOrd="0" presId="urn:microsoft.com/office/officeart/2008/layout/VerticalCurvedList"/>
    <dgm:cxn modelId="{A06BD9A8-A32C-4AD5-9A3B-7B2950A9C475}" srcId="{C8D65901-EFC0-43B6-9970-52AB145F7C31}" destId="{9F9F96BB-EA71-428B-9A49-8AE405C5F065}" srcOrd="1" destOrd="0" parTransId="{D51A65E3-8603-4295-AB5F-CBAE829D951B}" sibTransId="{7B884096-351B-4CC7-89C9-361DA93482D2}"/>
    <dgm:cxn modelId="{6D6444CC-0705-4400-809E-910B3A57E121}" type="presOf" srcId="{9F9F96BB-EA71-428B-9A49-8AE405C5F065}" destId="{AB1E28DA-8DE3-4ADF-A506-E587581E9EA3}" srcOrd="0" destOrd="0" presId="urn:microsoft.com/office/officeart/2008/layout/VerticalCurvedList"/>
    <dgm:cxn modelId="{67490ABD-82F9-4145-B9DE-A784A2A25624}" srcId="{C8D65901-EFC0-43B6-9970-52AB145F7C31}" destId="{B096D766-A9C2-44A5-B1D2-FE9687CF290C}" srcOrd="4" destOrd="0" parTransId="{CB53FCBE-CD36-4640-879F-0CE7EA5340A2}" sibTransId="{BCF1C8AA-C7CE-435B-924D-6D496E6C146B}"/>
    <dgm:cxn modelId="{38EB39F9-C176-4F0A-81C0-68A625B9E04A}" type="presOf" srcId="{FD3FB467-7213-4235-BBC5-88FB779C4547}" destId="{895DA47D-E4B5-434B-BF86-571E0B3E1845}" srcOrd="0" destOrd="0" presId="urn:microsoft.com/office/officeart/2008/layout/VerticalCurvedList"/>
    <dgm:cxn modelId="{63355F5F-F8F4-4E33-B175-B4AF5F702C95}" type="presOf" srcId="{675FE3BE-8D20-4AD1-BF27-4A783E8D1DDF}" destId="{093F5DDC-F730-4BC1-8703-EF658F392957}" srcOrd="0" destOrd="0" presId="urn:microsoft.com/office/officeart/2008/layout/VerticalCurvedList"/>
    <dgm:cxn modelId="{9C062E7F-3272-4FEF-B84A-CF95ABA28690}" type="presOf" srcId="{EA9300B9-087A-4E5B-9F58-86E208B16453}" destId="{0FF21AD6-1464-474A-AF9B-AD01CF780A54}" srcOrd="0" destOrd="0" presId="urn:microsoft.com/office/officeart/2008/layout/VerticalCurvedList"/>
    <dgm:cxn modelId="{E027D8AB-3A0D-4E9D-8FA4-45140F050C6C}" type="presParOf" srcId="{7C927EB0-F977-4F2A-95C2-1FD3A2EE1CAA}" destId="{343C43A7-B564-4E5A-9741-4290592A6C39}" srcOrd="0" destOrd="0" presId="urn:microsoft.com/office/officeart/2008/layout/VerticalCurvedList"/>
    <dgm:cxn modelId="{9FA865A9-AED7-4E97-9B18-3CBFD294708F}" type="presParOf" srcId="{343C43A7-B564-4E5A-9741-4290592A6C39}" destId="{4A3A3125-D50A-4F9F-BEB4-A13A26BB04CE}" srcOrd="0" destOrd="0" presId="urn:microsoft.com/office/officeart/2008/layout/VerticalCurvedList"/>
    <dgm:cxn modelId="{8FD04DF1-5290-410D-8B8E-281B97FC5DAB}" type="presParOf" srcId="{4A3A3125-D50A-4F9F-BEB4-A13A26BB04CE}" destId="{1BCCA8BD-B173-46D7-9675-B71AFCD8B61B}" srcOrd="0" destOrd="0" presId="urn:microsoft.com/office/officeart/2008/layout/VerticalCurvedList"/>
    <dgm:cxn modelId="{D24559FD-A2B3-4440-A0AA-C5E34C1DD103}" type="presParOf" srcId="{4A3A3125-D50A-4F9F-BEB4-A13A26BB04CE}" destId="{D02B97AF-A71C-4473-A6D2-805E35B19FFB}" srcOrd="1" destOrd="0" presId="urn:microsoft.com/office/officeart/2008/layout/VerticalCurvedList"/>
    <dgm:cxn modelId="{02E164B2-554A-4F10-B5B9-739B61374A85}" type="presParOf" srcId="{4A3A3125-D50A-4F9F-BEB4-A13A26BB04CE}" destId="{1041C92C-5E0E-4F8C-ACD4-12278E454081}" srcOrd="2" destOrd="0" presId="urn:microsoft.com/office/officeart/2008/layout/VerticalCurvedList"/>
    <dgm:cxn modelId="{97D38A21-7A39-4E67-9F6D-069BA3B37FA4}" type="presParOf" srcId="{4A3A3125-D50A-4F9F-BEB4-A13A26BB04CE}" destId="{7634A461-7246-43E4-8198-6F7555176EF0}" srcOrd="3" destOrd="0" presId="urn:microsoft.com/office/officeart/2008/layout/VerticalCurvedList"/>
    <dgm:cxn modelId="{6B2910DB-933A-461E-BCFA-7BF841DAA877}" type="presParOf" srcId="{343C43A7-B564-4E5A-9741-4290592A6C39}" destId="{EE457F40-44F6-4726-8DD0-8BE3B29D33DD}" srcOrd="1" destOrd="0" presId="urn:microsoft.com/office/officeart/2008/layout/VerticalCurvedList"/>
    <dgm:cxn modelId="{B11E2B23-E0E4-44D2-875D-4271398B760F}" type="presParOf" srcId="{343C43A7-B564-4E5A-9741-4290592A6C39}" destId="{8CD7CE58-48FB-4A19-A7FE-B0713B1EA017}" srcOrd="2" destOrd="0" presId="urn:microsoft.com/office/officeart/2008/layout/VerticalCurvedList"/>
    <dgm:cxn modelId="{FAEC38BA-271A-4969-8BDF-46536C530E82}" type="presParOf" srcId="{8CD7CE58-48FB-4A19-A7FE-B0713B1EA017}" destId="{06D2D142-4AB8-420F-B0EC-580D864015CA}" srcOrd="0" destOrd="0" presId="urn:microsoft.com/office/officeart/2008/layout/VerticalCurvedList"/>
    <dgm:cxn modelId="{4657EAAA-A401-46F1-8DEC-F564FF639235}" type="presParOf" srcId="{343C43A7-B564-4E5A-9741-4290592A6C39}" destId="{AB1E28DA-8DE3-4ADF-A506-E587581E9EA3}" srcOrd="3" destOrd="0" presId="urn:microsoft.com/office/officeart/2008/layout/VerticalCurvedList"/>
    <dgm:cxn modelId="{B29116E2-ABDA-4C5E-A9F8-719F63E2FE51}" type="presParOf" srcId="{343C43A7-B564-4E5A-9741-4290592A6C39}" destId="{81EE4E0A-A82D-4EA5-AC8D-8C139744B7C2}" srcOrd="4" destOrd="0" presId="urn:microsoft.com/office/officeart/2008/layout/VerticalCurvedList"/>
    <dgm:cxn modelId="{852FF3FE-4F76-4039-AAB0-52201906AE24}" type="presParOf" srcId="{81EE4E0A-A82D-4EA5-AC8D-8C139744B7C2}" destId="{4770A64E-93EE-4AC6-B29F-24CD930A5630}" srcOrd="0" destOrd="0" presId="urn:microsoft.com/office/officeart/2008/layout/VerticalCurvedList"/>
    <dgm:cxn modelId="{946372E3-A383-47C3-BDDF-653239827BEA}" type="presParOf" srcId="{343C43A7-B564-4E5A-9741-4290592A6C39}" destId="{0FF21AD6-1464-474A-AF9B-AD01CF780A54}" srcOrd="5" destOrd="0" presId="urn:microsoft.com/office/officeart/2008/layout/VerticalCurvedList"/>
    <dgm:cxn modelId="{E5E28467-6E94-467D-BF77-DDC198D29F8B}" type="presParOf" srcId="{343C43A7-B564-4E5A-9741-4290592A6C39}" destId="{FE03E3FF-598D-4AEC-A36A-5A3977E2F997}" srcOrd="6" destOrd="0" presId="urn:microsoft.com/office/officeart/2008/layout/VerticalCurvedList"/>
    <dgm:cxn modelId="{3F27170C-30E7-44BD-9937-99BA794D4C56}" type="presParOf" srcId="{FE03E3FF-598D-4AEC-A36A-5A3977E2F997}" destId="{5C2D1365-ABD8-4C4B-AE78-892606093B5E}" srcOrd="0" destOrd="0" presId="urn:microsoft.com/office/officeart/2008/layout/VerticalCurvedList"/>
    <dgm:cxn modelId="{66B4F1FB-824C-4EE0-B909-A455EBA53508}" type="presParOf" srcId="{343C43A7-B564-4E5A-9741-4290592A6C39}" destId="{895DA47D-E4B5-434B-BF86-571E0B3E1845}" srcOrd="7" destOrd="0" presId="urn:microsoft.com/office/officeart/2008/layout/VerticalCurvedList"/>
    <dgm:cxn modelId="{A84A1233-FEFD-44CD-B071-4122680D0933}" type="presParOf" srcId="{343C43A7-B564-4E5A-9741-4290592A6C39}" destId="{5DAFF636-052A-477A-A9B0-7F516AF6E3BB}" srcOrd="8" destOrd="0" presId="urn:microsoft.com/office/officeart/2008/layout/VerticalCurvedList"/>
    <dgm:cxn modelId="{F4CACF4B-B6EE-43A8-957B-1818B10CA069}" type="presParOf" srcId="{5DAFF636-052A-477A-A9B0-7F516AF6E3BB}" destId="{A5285ED4-6ED4-41A6-8194-A7ED7AF99F51}" srcOrd="0" destOrd="0" presId="urn:microsoft.com/office/officeart/2008/layout/VerticalCurvedList"/>
    <dgm:cxn modelId="{5BB5E12F-6F0A-48F8-82DB-BB171018F7D9}" type="presParOf" srcId="{343C43A7-B564-4E5A-9741-4290592A6C39}" destId="{4F19878A-2AD6-45AD-AFEB-7D8E7E803B24}" srcOrd="9" destOrd="0" presId="urn:microsoft.com/office/officeart/2008/layout/VerticalCurvedList"/>
    <dgm:cxn modelId="{643E2EDE-5F75-4616-8464-CD4D8D03086C}" type="presParOf" srcId="{343C43A7-B564-4E5A-9741-4290592A6C39}" destId="{377E32F4-9E1C-4BE9-99DA-BAF850AA5173}" srcOrd="10" destOrd="0" presId="urn:microsoft.com/office/officeart/2008/layout/VerticalCurvedList"/>
    <dgm:cxn modelId="{E8518270-C7EA-4F03-B3DF-0A3D67CBB4C7}" type="presParOf" srcId="{377E32F4-9E1C-4BE9-99DA-BAF850AA5173}" destId="{6A9944C9-1402-47E5-904E-A7AE49656A51}" srcOrd="0" destOrd="0" presId="urn:microsoft.com/office/officeart/2008/layout/VerticalCurvedList"/>
    <dgm:cxn modelId="{E1FCBFDD-C27D-40EB-AD3C-8B16A6331603}" type="presParOf" srcId="{343C43A7-B564-4E5A-9741-4290592A6C39}" destId="{093F5DDC-F730-4BC1-8703-EF658F392957}" srcOrd="11" destOrd="0" presId="urn:microsoft.com/office/officeart/2008/layout/VerticalCurvedList"/>
    <dgm:cxn modelId="{D7E0266F-C597-4B71-87D1-EC732D29C061}" type="presParOf" srcId="{343C43A7-B564-4E5A-9741-4290592A6C39}" destId="{A1203DC5-34CB-4FCB-A134-40FC0F4CE9C3}" srcOrd="12" destOrd="0" presId="urn:microsoft.com/office/officeart/2008/layout/VerticalCurvedList"/>
    <dgm:cxn modelId="{9139EAED-7745-46A9-8321-BCB74B8974DE}" type="presParOf" srcId="{A1203DC5-34CB-4FCB-A134-40FC0F4CE9C3}" destId="{8E19979E-EAA7-4BDE-AE36-EE4AB60C7E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89C29A-974D-4F12-A006-D0BE6284CD5A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Создать мини-музей в группе «Дымковская игрушка». </a:t>
          </a:r>
          <a:endParaRPr lang="ru-RU" sz="1600" b="1" i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D04408-A97A-487B-AA7C-25E04D052D74}" type="parTrans" cxnId="{3A97D8D7-2217-430F-9B3B-F18A779F266C}">
      <dgm:prSet/>
      <dgm:spPr/>
      <dgm:t>
        <a:bodyPr/>
        <a:lstStyle/>
        <a:p>
          <a:endParaRPr lang="ru-RU"/>
        </a:p>
      </dgm:t>
    </dgm:pt>
    <dgm:pt modelId="{C0D0EF27-F543-4D03-B32F-43BED76BEA60}" type="sibTrans" cxnId="{3A97D8D7-2217-430F-9B3B-F18A779F266C}">
      <dgm:prSet/>
      <dgm:spPr/>
      <dgm:t>
        <a:bodyPr/>
        <a:lstStyle/>
        <a:p>
          <a:endParaRPr lang="ru-RU"/>
        </a:p>
      </dgm:t>
    </dgm:pt>
    <dgm:pt modelId="{5438D764-1DBE-4218-A5D0-66AA77B044D6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Оформить в группе уголок по народному искусству, используя работы детей и родителей.</a:t>
          </a:r>
          <a:endParaRPr lang="ru-RU" sz="1600" b="1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92C40E-4793-403F-B789-797050D944C6}" type="parTrans" cxnId="{37740A59-A158-448B-B035-A6A73A22135F}">
      <dgm:prSet/>
      <dgm:spPr/>
      <dgm:t>
        <a:bodyPr/>
        <a:lstStyle/>
        <a:p>
          <a:endParaRPr lang="ru-RU"/>
        </a:p>
      </dgm:t>
    </dgm:pt>
    <dgm:pt modelId="{5638E47E-8039-41C8-B5AA-25A945FAAD3C}" type="sibTrans" cxnId="{37740A59-A158-448B-B035-A6A73A22135F}">
      <dgm:prSet/>
      <dgm:spPr/>
      <dgm:t>
        <a:bodyPr/>
        <a:lstStyle/>
        <a:p>
          <a:endParaRPr lang="ru-RU"/>
        </a:p>
      </dgm:t>
    </dgm:pt>
    <dgm:pt modelId="{E60A4E20-A43D-4574-82EA-82F664D31BEE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Развивать мелкую моторику, глазомер, чувство цвета и ритма, формы и пропорций.</a:t>
          </a:r>
          <a:endParaRPr lang="ru-RU" sz="1600" b="1" i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7E7F58-5163-46CA-A632-09CFE68A4B7A}" type="parTrans" cxnId="{FE092A70-2914-4D4E-8B33-754700D7128D}">
      <dgm:prSet/>
      <dgm:spPr/>
      <dgm:t>
        <a:bodyPr/>
        <a:lstStyle/>
        <a:p>
          <a:endParaRPr lang="ru-RU"/>
        </a:p>
      </dgm:t>
    </dgm:pt>
    <dgm:pt modelId="{BA2C47CE-284B-4C30-BDC8-8B24FAFB5155}" type="sibTrans" cxnId="{FE092A70-2914-4D4E-8B33-754700D7128D}">
      <dgm:prSet/>
      <dgm:spPr/>
      <dgm:t>
        <a:bodyPr/>
        <a:lstStyle/>
        <a:p>
          <a:endParaRPr lang="ru-RU"/>
        </a:p>
      </dgm:t>
    </dgm:pt>
    <dgm:pt modelId="{C3499B4E-1AC0-4811-A6DC-D80105B799D3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Воспитывать любовь к родной стране, патриотические чувства, чувство гордости за народных умельцев.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9910FF2-5A43-47E8-9948-DF130B3FDF12}" type="parTrans" cxnId="{B332AFCC-8611-4CC2-9AF6-BB543339EA1F}">
      <dgm:prSet/>
      <dgm:spPr/>
      <dgm:t>
        <a:bodyPr/>
        <a:lstStyle/>
        <a:p>
          <a:endParaRPr lang="ru-RU"/>
        </a:p>
      </dgm:t>
    </dgm:pt>
    <dgm:pt modelId="{1CB4868C-98FE-485D-8522-DB8714149001}" type="sibTrans" cxnId="{B332AFCC-8611-4CC2-9AF6-BB543339EA1F}">
      <dgm:prSet/>
      <dgm:spPr/>
      <dgm:t>
        <a:bodyPr/>
        <a:lstStyle/>
        <a:p>
          <a:endParaRPr lang="ru-RU"/>
        </a:p>
      </dgm:t>
    </dgm:pt>
    <dgm:pt modelId="{CAAC9AED-EB95-4F16-8BB1-BFDE1E920854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Воспитывать интерес к народной культуре, развивать эстетический вкус.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EB39DA3-00AB-448E-9638-522B75494415}" type="parTrans" cxnId="{1AFEDEAA-18FE-4236-86FA-9E0137B69C73}">
      <dgm:prSet/>
      <dgm:spPr/>
      <dgm:t>
        <a:bodyPr/>
        <a:lstStyle/>
        <a:p>
          <a:endParaRPr lang="ru-RU"/>
        </a:p>
      </dgm:t>
    </dgm:pt>
    <dgm:pt modelId="{BDE99AAD-8CE7-484A-838B-7FF89D8C6673}" type="sibTrans" cxnId="{1AFEDEAA-18FE-4236-86FA-9E0137B69C73}">
      <dgm:prSet/>
      <dgm:spPr/>
      <dgm:t>
        <a:bodyPr/>
        <a:lstStyle/>
        <a:p>
          <a:endParaRPr lang="ru-RU"/>
        </a:p>
      </dgm:t>
    </dgm:pt>
    <dgm:pt modelId="{7C927EB0-F977-4F2A-95C2-1FD3A2EE1CAA}" type="pres">
      <dgm:prSet presAssocID="{C8D65901-EFC0-43B6-9970-52AB145F7C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3C43A7-B564-4E5A-9741-4290592A6C39}" type="pres">
      <dgm:prSet presAssocID="{C8D65901-EFC0-43B6-9970-52AB145F7C31}" presName="Name1" presStyleCnt="0"/>
      <dgm:spPr/>
      <dgm:t>
        <a:bodyPr/>
        <a:lstStyle/>
        <a:p>
          <a:endParaRPr lang="ru-RU"/>
        </a:p>
      </dgm:t>
    </dgm:pt>
    <dgm:pt modelId="{4A3A3125-D50A-4F9F-BEB4-A13A26BB04CE}" type="pres">
      <dgm:prSet presAssocID="{C8D65901-EFC0-43B6-9970-52AB145F7C31}" presName="cycle" presStyleCnt="0"/>
      <dgm:spPr/>
      <dgm:t>
        <a:bodyPr/>
        <a:lstStyle/>
        <a:p>
          <a:endParaRPr lang="ru-RU"/>
        </a:p>
      </dgm:t>
    </dgm:pt>
    <dgm:pt modelId="{1BCCA8BD-B173-46D7-9675-B71AFCD8B61B}" type="pres">
      <dgm:prSet presAssocID="{C8D65901-EFC0-43B6-9970-52AB145F7C31}" presName="srcNode" presStyleLbl="node1" presStyleIdx="0" presStyleCnt="5"/>
      <dgm:spPr/>
      <dgm:t>
        <a:bodyPr/>
        <a:lstStyle/>
        <a:p>
          <a:endParaRPr lang="ru-RU"/>
        </a:p>
      </dgm:t>
    </dgm:pt>
    <dgm:pt modelId="{D02B97AF-A71C-4473-A6D2-805E35B19FFB}" type="pres">
      <dgm:prSet presAssocID="{C8D65901-EFC0-43B6-9970-52AB145F7C31}" presName="conn" presStyleLbl="parChTrans1D2" presStyleIdx="0" presStyleCnt="1"/>
      <dgm:spPr/>
      <dgm:t>
        <a:bodyPr/>
        <a:lstStyle/>
        <a:p>
          <a:endParaRPr lang="ru-RU"/>
        </a:p>
      </dgm:t>
    </dgm:pt>
    <dgm:pt modelId="{1041C92C-5E0E-4F8C-ACD4-12278E454081}" type="pres">
      <dgm:prSet presAssocID="{C8D65901-EFC0-43B6-9970-52AB145F7C31}" presName="extraNode" presStyleLbl="node1" presStyleIdx="0" presStyleCnt="5"/>
      <dgm:spPr/>
      <dgm:t>
        <a:bodyPr/>
        <a:lstStyle/>
        <a:p>
          <a:endParaRPr lang="ru-RU"/>
        </a:p>
      </dgm:t>
    </dgm:pt>
    <dgm:pt modelId="{7634A461-7246-43E4-8198-6F7555176EF0}" type="pres">
      <dgm:prSet presAssocID="{C8D65901-EFC0-43B6-9970-52AB145F7C31}" presName="dstNode" presStyleLbl="node1" presStyleIdx="0" presStyleCnt="5"/>
      <dgm:spPr/>
      <dgm:t>
        <a:bodyPr/>
        <a:lstStyle/>
        <a:p>
          <a:endParaRPr lang="ru-RU"/>
        </a:p>
      </dgm:t>
    </dgm:pt>
    <dgm:pt modelId="{EE457F40-44F6-4726-8DD0-8BE3B29D33DD}" type="pres">
      <dgm:prSet presAssocID="{4189C29A-974D-4F12-A006-D0BE6284CD5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CE58-48FB-4A19-A7FE-B0713B1EA017}" type="pres">
      <dgm:prSet presAssocID="{4189C29A-974D-4F12-A006-D0BE6284CD5A}" presName="accent_1" presStyleCnt="0"/>
      <dgm:spPr/>
      <dgm:t>
        <a:bodyPr/>
        <a:lstStyle/>
        <a:p>
          <a:endParaRPr lang="ru-RU"/>
        </a:p>
      </dgm:t>
    </dgm:pt>
    <dgm:pt modelId="{06D2D142-4AB8-420F-B0EC-580D864015CA}" type="pres">
      <dgm:prSet presAssocID="{4189C29A-974D-4F12-A006-D0BE6284CD5A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666A14B4-E53D-49A5-BB81-C454710E72E0}" type="pres">
      <dgm:prSet presAssocID="{5438D764-1DBE-4218-A5D0-66AA77B044D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C0E48-A574-4099-918B-561E19EABC47}" type="pres">
      <dgm:prSet presAssocID="{5438D764-1DBE-4218-A5D0-66AA77B044D6}" presName="accent_2" presStyleCnt="0"/>
      <dgm:spPr/>
    </dgm:pt>
    <dgm:pt modelId="{994E59AD-0C32-4434-B5D9-7D7C2427920C}" type="pres">
      <dgm:prSet presAssocID="{5438D764-1DBE-4218-A5D0-66AA77B044D6}" presName="accentRepeatNode" presStyleLbl="solidFgAcc1" presStyleIdx="1" presStyleCnt="5"/>
      <dgm:spPr/>
    </dgm:pt>
    <dgm:pt modelId="{9D3715E4-8C42-4D56-B984-78B170D583B9}" type="pres">
      <dgm:prSet presAssocID="{E60A4E20-A43D-4574-82EA-82F664D31BE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F490C-E932-4293-BEE6-3AE089A300D2}" type="pres">
      <dgm:prSet presAssocID="{E60A4E20-A43D-4574-82EA-82F664D31BEE}" presName="accent_3" presStyleCnt="0"/>
      <dgm:spPr/>
    </dgm:pt>
    <dgm:pt modelId="{B7A397F0-F413-400B-8A9C-62B284448B52}" type="pres">
      <dgm:prSet presAssocID="{E60A4E20-A43D-4574-82EA-82F664D31BEE}" presName="accentRepeatNode" presStyleLbl="solidFgAcc1" presStyleIdx="2" presStyleCnt="5" custLinFactNeighborX="-3327" custLinFactNeighborY="-3229"/>
      <dgm:spPr/>
    </dgm:pt>
    <dgm:pt modelId="{139C6873-310C-4A0D-8E7B-A83947F1F50F}" type="pres">
      <dgm:prSet presAssocID="{C3499B4E-1AC0-4811-A6DC-D80105B799D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0F56B-3A9F-40F1-96F5-A5C7BCA31208}" type="pres">
      <dgm:prSet presAssocID="{C3499B4E-1AC0-4811-A6DC-D80105B799D3}" presName="accent_4" presStyleCnt="0"/>
      <dgm:spPr/>
    </dgm:pt>
    <dgm:pt modelId="{8BB7D68E-7622-4A49-BD86-5DBC2200811A}" type="pres">
      <dgm:prSet presAssocID="{C3499B4E-1AC0-4811-A6DC-D80105B799D3}" presName="accentRepeatNode" presStyleLbl="solidFgAcc1" presStyleIdx="3" presStyleCnt="5"/>
      <dgm:spPr/>
    </dgm:pt>
    <dgm:pt modelId="{30CEEC05-A3E6-4AC1-AFB9-66C8B2BD305E}" type="pres">
      <dgm:prSet presAssocID="{CAAC9AED-EB95-4F16-8BB1-BFDE1E92085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F7291-2757-4E35-AAF6-CEF5969B2778}" type="pres">
      <dgm:prSet presAssocID="{CAAC9AED-EB95-4F16-8BB1-BFDE1E920854}" presName="accent_5" presStyleCnt="0"/>
      <dgm:spPr/>
    </dgm:pt>
    <dgm:pt modelId="{6437B413-CF45-4601-B1B8-590214C790FD}" type="pres">
      <dgm:prSet presAssocID="{CAAC9AED-EB95-4F16-8BB1-BFDE1E920854}" presName="accentRepeatNode" presStyleLbl="solidFgAcc1" presStyleIdx="4" presStyleCnt="5"/>
      <dgm:spPr/>
    </dgm:pt>
  </dgm:ptLst>
  <dgm:cxnLst>
    <dgm:cxn modelId="{D0DE0146-3FF7-4CD7-874C-0942385B3144}" type="presOf" srcId="{C3499B4E-1AC0-4811-A6DC-D80105B799D3}" destId="{139C6873-310C-4A0D-8E7B-A83947F1F50F}" srcOrd="0" destOrd="0" presId="urn:microsoft.com/office/officeart/2008/layout/VerticalCurvedList"/>
    <dgm:cxn modelId="{3A97D8D7-2217-430F-9B3B-F18A779F266C}" srcId="{C8D65901-EFC0-43B6-9970-52AB145F7C31}" destId="{4189C29A-974D-4F12-A006-D0BE6284CD5A}" srcOrd="0" destOrd="0" parTransId="{68D04408-A97A-487B-AA7C-25E04D052D74}" sibTransId="{C0D0EF27-F543-4D03-B32F-43BED76BEA60}"/>
    <dgm:cxn modelId="{6BD541D7-166B-4C0E-B526-97AB3EE43D8A}" type="presOf" srcId="{C8D65901-EFC0-43B6-9970-52AB145F7C31}" destId="{7C927EB0-F977-4F2A-95C2-1FD3A2EE1CAA}" srcOrd="0" destOrd="0" presId="urn:microsoft.com/office/officeart/2008/layout/VerticalCurvedList"/>
    <dgm:cxn modelId="{EAC53022-95A6-46B7-9692-1820996E0F2C}" type="presOf" srcId="{CAAC9AED-EB95-4F16-8BB1-BFDE1E920854}" destId="{30CEEC05-A3E6-4AC1-AFB9-66C8B2BD305E}" srcOrd="0" destOrd="0" presId="urn:microsoft.com/office/officeart/2008/layout/VerticalCurvedList"/>
    <dgm:cxn modelId="{0FA146F8-5140-4D47-A349-CDC3D036D186}" type="presOf" srcId="{4189C29A-974D-4F12-A006-D0BE6284CD5A}" destId="{EE457F40-44F6-4726-8DD0-8BE3B29D33DD}" srcOrd="0" destOrd="0" presId="urn:microsoft.com/office/officeart/2008/layout/VerticalCurvedList"/>
    <dgm:cxn modelId="{CECB357D-5CE9-4D15-98D3-0374918486A4}" type="presOf" srcId="{E60A4E20-A43D-4574-82EA-82F664D31BEE}" destId="{9D3715E4-8C42-4D56-B984-78B170D583B9}" srcOrd="0" destOrd="0" presId="urn:microsoft.com/office/officeart/2008/layout/VerticalCurvedList"/>
    <dgm:cxn modelId="{1AFEDEAA-18FE-4236-86FA-9E0137B69C73}" srcId="{C8D65901-EFC0-43B6-9970-52AB145F7C31}" destId="{CAAC9AED-EB95-4F16-8BB1-BFDE1E920854}" srcOrd="4" destOrd="0" parTransId="{7EB39DA3-00AB-448E-9638-522B75494415}" sibTransId="{BDE99AAD-8CE7-484A-838B-7FF89D8C6673}"/>
    <dgm:cxn modelId="{4C4BF9DD-B204-4EB4-92BC-1F5F9C07F281}" type="presOf" srcId="{5438D764-1DBE-4218-A5D0-66AA77B044D6}" destId="{666A14B4-E53D-49A5-BB81-C454710E72E0}" srcOrd="0" destOrd="0" presId="urn:microsoft.com/office/officeart/2008/layout/VerticalCurvedList"/>
    <dgm:cxn modelId="{FE092A70-2914-4D4E-8B33-754700D7128D}" srcId="{C8D65901-EFC0-43B6-9970-52AB145F7C31}" destId="{E60A4E20-A43D-4574-82EA-82F664D31BEE}" srcOrd="2" destOrd="0" parTransId="{6A7E7F58-5163-46CA-A632-09CFE68A4B7A}" sibTransId="{BA2C47CE-284B-4C30-BDC8-8B24FAFB5155}"/>
    <dgm:cxn modelId="{13062FED-C591-46F0-B9D3-E1C8C0E3D7DF}" type="presOf" srcId="{C0D0EF27-F543-4D03-B32F-43BED76BEA60}" destId="{D02B97AF-A71C-4473-A6D2-805E35B19FFB}" srcOrd="0" destOrd="0" presId="urn:microsoft.com/office/officeart/2008/layout/VerticalCurvedList"/>
    <dgm:cxn modelId="{B332AFCC-8611-4CC2-9AF6-BB543339EA1F}" srcId="{C8D65901-EFC0-43B6-9970-52AB145F7C31}" destId="{C3499B4E-1AC0-4811-A6DC-D80105B799D3}" srcOrd="3" destOrd="0" parTransId="{B9910FF2-5A43-47E8-9948-DF130B3FDF12}" sibTransId="{1CB4868C-98FE-485D-8522-DB8714149001}"/>
    <dgm:cxn modelId="{37740A59-A158-448B-B035-A6A73A22135F}" srcId="{C8D65901-EFC0-43B6-9970-52AB145F7C31}" destId="{5438D764-1DBE-4218-A5D0-66AA77B044D6}" srcOrd="1" destOrd="0" parTransId="{9B92C40E-4793-403F-B789-797050D944C6}" sibTransId="{5638E47E-8039-41C8-B5AA-25A945FAAD3C}"/>
    <dgm:cxn modelId="{77EEAAFD-0CF8-4F7B-B64E-B4D6BE1C4396}" type="presParOf" srcId="{7C927EB0-F977-4F2A-95C2-1FD3A2EE1CAA}" destId="{343C43A7-B564-4E5A-9741-4290592A6C39}" srcOrd="0" destOrd="0" presId="urn:microsoft.com/office/officeart/2008/layout/VerticalCurvedList"/>
    <dgm:cxn modelId="{6D993EC3-0651-428E-BB5C-2D3C5B873F87}" type="presParOf" srcId="{343C43A7-B564-4E5A-9741-4290592A6C39}" destId="{4A3A3125-D50A-4F9F-BEB4-A13A26BB04CE}" srcOrd="0" destOrd="0" presId="urn:microsoft.com/office/officeart/2008/layout/VerticalCurvedList"/>
    <dgm:cxn modelId="{0A02C6CF-8E02-4DD1-B674-C1AEDC01357F}" type="presParOf" srcId="{4A3A3125-D50A-4F9F-BEB4-A13A26BB04CE}" destId="{1BCCA8BD-B173-46D7-9675-B71AFCD8B61B}" srcOrd="0" destOrd="0" presId="urn:microsoft.com/office/officeart/2008/layout/VerticalCurvedList"/>
    <dgm:cxn modelId="{5654E95D-1247-4968-9673-D39EB59A5F3E}" type="presParOf" srcId="{4A3A3125-D50A-4F9F-BEB4-A13A26BB04CE}" destId="{D02B97AF-A71C-4473-A6D2-805E35B19FFB}" srcOrd="1" destOrd="0" presId="urn:microsoft.com/office/officeart/2008/layout/VerticalCurvedList"/>
    <dgm:cxn modelId="{3FDF70A1-1757-4E41-A28F-BB25D3824ABD}" type="presParOf" srcId="{4A3A3125-D50A-4F9F-BEB4-A13A26BB04CE}" destId="{1041C92C-5E0E-4F8C-ACD4-12278E454081}" srcOrd="2" destOrd="0" presId="urn:microsoft.com/office/officeart/2008/layout/VerticalCurvedList"/>
    <dgm:cxn modelId="{EE213D8D-537D-4E27-9684-C13FDCBFBF05}" type="presParOf" srcId="{4A3A3125-D50A-4F9F-BEB4-A13A26BB04CE}" destId="{7634A461-7246-43E4-8198-6F7555176EF0}" srcOrd="3" destOrd="0" presId="urn:microsoft.com/office/officeart/2008/layout/VerticalCurvedList"/>
    <dgm:cxn modelId="{6E4AF6FE-0F24-4C20-BBC5-A2E80109FB6B}" type="presParOf" srcId="{343C43A7-B564-4E5A-9741-4290592A6C39}" destId="{EE457F40-44F6-4726-8DD0-8BE3B29D33DD}" srcOrd="1" destOrd="0" presId="urn:microsoft.com/office/officeart/2008/layout/VerticalCurvedList"/>
    <dgm:cxn modelId="{84B2ACF2-99E0-48BD-8332-1614CB5927C2}" type="presParOf" srcId="{343C43A7-B564-4E5A-9741-4290592A6C39}" destId="{8CD7CE58-48FB-4A19-A7FE-B0713B1EA017}" srcOrd="2" destOrd="0" presId="urn:microsoft.com/office/officeart/2008/layout/VerticalCurvedList"/>
    <dgm:cxn modelId="{F6726AF3-3CEE-44BF-B7CE-8D4EFC3D7C73}" type="presParOf" srcId="{8CD7CE58-48FB-4A19-A7FE-B0713B1EA017}" destId="{06D2D142-4AB8-420F-B0EC-580D864015CA}" srcOrd="0" destOrd="0" presId="urn:microsoft.com/office/officeart/2008/layout/VerticalCurvedList"/>
    <dgm:cxn modelId="{DD441424-26C5-46F7-B847-FC739E3DC963}" type="presParOf" srcId="{343C43A7-B564-4E5A-9741-4290592A6C39}" destId="{666A14B4-E53D-49A5-BB81-C454710E72E0}" srcOrd="3" destOrd="0" presId="urn:microsoft.com/office/officeart/2008/layout/VerticalCurvedList"/>
    <dgm:cxn modelId="{5E6057C7-59E4-4F6F-A562-F8EA36BAE2CA}" type="presParOf" srcId="{343C43A7-B564-4E5A-9741-4290592A6C39}" destId="{DCEC0E48-A574-4099-918B-561E19EABC47}" srcOrd="4" destOrd="0" presId="urn:microsoft.com/office/officeart/2008/layout/VerticalCurvedList"/>
    <dgm:cxn modelId="{4519D7FF-795B-469B-8980-81FAC36D754F}" type="presParOf" srcId="{DCEC0E48-A574-4099-918B-561E19EABC47}" destId="{994E59AD-0C32-4434-B5D9-7D7C2427920C}" srcOrd="0" destOrd="0" presId="urn:microsoft.com/office/officeart/2008/layout/VerticalCurvedList"/>
    <dgm:cxn modelId="{54FAD731-4DB0-44AC-8436-3E4807BC03BC}" type="presParOf" srcId="{343C43A7-B564-4E5A-9741-4290592A6C39}" destId="{9D3715E4-8C42-4D56-B984-78B170D583B9}" srcOrd="5" destOrd="0" presId="urn:microsoft.com/office/officeart/2008/layout/VerticalCurvedList"/>
    <dgm:cxn modelId="{6F431F85-CAEF-4AC7-97C6-234EF9B45425}" type="presParOf" srcId="{343C43A7-B564-4E5A-9741-4290592A6C39}" destId="{82BF490C-E932-4293-BEE6-3AE089A300D2}" srcOrd="6" destOrd="0" presId="urn:microsoft.com/office/officeart/2008/layout/VerticalCurvedList"/>
    <dgm:cxn modelId="{4FB759A5-48E1-4851-886F-4152A984242C}" type="presParOf" srcId="{82BF490C-E932-4293-BEE6-3AE089A300D2}" destId="{B7A397F0-F413-400B-8A9C-62B284448B52}" srcOrd="0" destOrd="0" presId="urn:microsoft.com/office/officeart/2008/layout/VerticalCurvedList"/>
    <dgm:cxn modelId="{BB321CC0-1D32-4599-933A-F1AD007F4204}" type="presParOf" srcId="{343C43A7-B564-4E5A-9741-4290592A6C39}" destId="{139C6873-310C-4A0D-8E7B-A83947F1F50F}" srcOrd="7" destOrd="0" presId="urn:microsoft.com/office/officeart/2008/layout/VerticalCurvedList"/>
    <dgm:cxn modelId="{93C20DDC-F2BF-4587-9528-03C57C0BA95A}" type="presParOf" srcId="{343C43A7-B564-4E5A-9741-4290592A6C39}" destId="{42F0F56B-3A9F-40F1-96F5-A5C7BCA31208}" srcOrd="8" destOrd="0" presId="urn:microsoft.com/office/officeart/2008/layout/VerticalCurvedList"/>
    <dgm:cxn modelId="{0D1F6955-A11A-43CC-816F-F7F17911AB72}" type="presParOf" srcId="{42F0F56B-3A9F-40F1-96F5-A5C7BCA31208}" destId="{8BB7D68E-7622-4A49-BD86-5DBC2200811A}" srcOrd="0" destOrd="0" presId="urn:microsoft.com/office/officeart/2008/layout/VerticalCurvedList"/>
    <dgm:cxn modelId="{C671D0D8-E426-4AB4-9FD8-208186A5954B}" type="presParOf" srcId="{343C43A7-B564-4E5A-9741-4290592A6C39}" destId="{30CEEC05-A3E6-4AC1-AFB9-66C8B2BD305E}" srcOrd="9" destOrd="0" presId="urn:microsoft.com/office/officeart/2008/layout/VerticalCurvedList"/>
    <dgm:cxn modelId="{419519AE-6637-49A4-94EA-6F98550D2478}" type="presParOf" srcId="{343C43A7-B564-4E5A-9741-4290592A6C39}" destId="{5A7F7291-2757-4E35-AAF6-CEF5969B2778}" srcOrd="10" destOrd="0" presId="urn:microsoft.com/office/officeart/2008/layout/VerticalCurvedList"/>
    <dgm:cxn modelId="{4CB5D87C-3629-4E14-86F4-D7B2EB01778C}" type="presParOf" srcId="{5A7F7291-2757-4E35-AAF6-CEF5969B2778}" destId="{6437B413-CF45-4601-B1B8-590214C790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arrow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40E764-AEC6-4233-9B7E-77FFF2FA0D1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dirty="0" smtClean="0">
              <a:latin typeface="Monotype Corsiva" pitchFamily="66" charset="0"/>
              <a:cs typeface="Times New Roman" pitchFamily="18" charset="0"/>
            </a:rPr>
            <a:t>Для того, чтобы восстановить связь времен, вернуть утерянные ценности необходимо обратиться к нашим истокам , а в этом помогает - народное творчество: колыбельные песни, сказки, народные игры, праздники, частушки и декоративно-прикладное искусство- все это близко и интересно детям</a:t>
          </a:r>
          <a:endParaRPr lang="ru-RU" sz="2000" dirty="0">
            <a:latin typeface="Monotype Corsiva" pitchFamily="66" charset="0"/>
            <a:cs typeface="Times New Roman" pitchFamily="18" charset="0"/>
          </a:endParaRP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endParaRPr lang="ru-RU"/>
        </a:p>
      </dgm:t>
    </dgm:pt>
    <dgm:pt modelId="{16061456-969C-42BD-88B8-323ED6F18BFC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dirty="0" smtClean="0">
              <a:latin typeface="Monotype Corsiva" pitchFamily="66" charset="0"/>
              <a:cs typeface="Times New Roman" pitchFamily="18" charset="0"/>
            </a:rPr>
            <a:t>Проект способствует приобщению детей к истокам русской народной культуры, помогает напитать восприимчивую душу ребенка возвышенными человеческими ценностями, зародить интерес и уважение к истории России </a:t>
          </a:r>
          <a:endParaRPr lang="ru-RU" sz="2000" dirty="0">
            <a:latin typeface="Monotype Corsiva" pitchFamily="66" charset="0"/>
            <a:cs typeface="Times New Roman" pitchFamily="18" charset="0"/>
          </a:endParaRPr>
        </a:p>
      </dgm:t>
    </dgm:pt>
    <dgm:pt modelId="{591321D4-6CBA-4BE4-9AD3-5B0D7ADBEC03}" type="parTrans" cxnId="{7CEC0E4A-12A5-42D6-BF63-13181DF89AD4}">
      <dgm:prSet/>
      <dgm:spPr/>
      <dgm:t>
        <a:bodyPr/>
        <a:lstStyle/>
        <a:p>
          <a:endParaRPr lang="ru-RU"/>
        </a:p>
      </dgm:t>
    </dgm:pt>
    <dgm:pt modelId="{12C86194-4B01-45FC-9A26-B44ED7A2A609}" type="sibTrans" cxnId="{7CEC0E4A-12A5-42D6-BF63-13181DF89AD4}">
      <dgm:prSet/>
      <dgm:spPr/>
      <dgm:t>
        <a:bodyPr/>
        <a:lstStyle/>
        <a:p>
          <a:endParaRPr lang="ru-RU"/>
        </a:p>
      </dgm:t>
    </dgm:pt>
    <dgm:pt modelId="{0F093163-162E-4B58-9091-BF8895F62D00}" type="pres">
      <dgm:prSet presAssocID="{C8D65901-EFC0-43B6-9970-52AB145F7C3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32D61-FDC1-491E-B11E-5D12DC4F9AAB}" type="pres">
      <dgm:prSet presAssocID="{AE40E764-AEC6-4233-9B7E-77FFF2FA0D1D}" presName="upArrow" presStyleLbl="node1" presStyleIdx="0" presStyleCnt="2"/>
      <dgm:spPr/>
      <dgm:t>
        <a:bodyPr/>
        <a:lstStyle/>
        <a:p>
          <a:endParaRPr lang="ru-RU"/>
        </a:p>
      </dgm:t>
    </dgm:pt>
    <dgm:pt modelId="{84C9C970-5B2E-441E-83BC-5F7002FB2691}" type="pres">
      <dgm:prSet presAssocID="{AE40E764-AEC6-4233-9B7E-77FFF2FA0D1D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403DE-28AF-42F6-BBA8-5AC5AFD3A735}" type="pres">
      <dgm:prSet presAssocID="{16061456-969C-42BD-88B8-323ED6F18BFC}" presName="downArrow" presStyleLbl="node1" presStyleIdx="1" presStyleCnt="2"/>
      <dgm:spPr/>
    </dgm:pt>
    <dgm:pt modelId="{06D1E190-60AE-4B17-8293-3DBEBA808860}" type="pres">
      <dgm:prSet presAssocID="{16061456-969C-42BD-88B8-323ED6F18BFC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17FFA-E27A-4D0B-A5DA-CEFA7EBDE74B}" type="presOf" srcId="{16061456-969C-42BD-88B8-323ED6F18BFC}" destId="{06D1E190-60AE-4B17-8293-3DBEBA808860}" srcOrd="0" destOrd="0" presId="urn:microsoft.com/office/officeart/2005/8/layout/arrow4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7CEC0E4A-12A5-42D6-BF63-13181DF89AD4}" srcId="{C8D65901-EFC0-43B6-9970-52AB145F7C31}" destId="{16061456-969C-42BD-88B8-323ED6F18BFC}" srcOrd="1" destOrd="0" parTransId="{591321D4-6CBA-4BE4-9AD3-5B0D7ADBEC03}" sibTransId="{12C86194-4B01-45FC-9A26-B44ED7A2A609}"/>
    <dgm:cxn modelId="{EC8D8C47-4CF5-4C78-9C04-E1F508EB0B0E}" type="presOf" srcId="{C8D65901-EFC0-43B6-9970-52AB145F7C31}" destId="{0F093163-162E-4B58-9091-BF8895F62D00}" srcOrd="0" destOrd="0" presId="urn:microsoft.com/office/officeart/2005/8/layout/arrow4"/>
    <dgm:cxn modelId="{4B07BEB5-6AFD-44F8-A21E-199F1F3A2BC8}" type="presOf" srcId="{AE40E764-AEC6-4233-9B7E-77FFF2FA0D1D}" destId="{84C9C970-5B2E-441E-83BC-5F7002FB2691}" srcOrd="0" destOrd="0" presId="urn:microsoft.com/office/officeart/2005/8/layout/arrow4"/>
    <dgm:cxn modelId="{F8FEA550-EC2A-4A3B-B998-D5DAEC897D49}" type="presParOf" srcId="{0F093163-162E-4B58-9091-BF8895F62D00}" destId="{E2A32D61-FDC1-491E-B11E-5D12DC4F9AAB}" srcOrd="0" destOrd="0" presId="urn:microsoft.com/office/officeart/2005/8/layout/arrow4"/>
    <dgm:cxn modelId="{ACFEA8B6-AD49-4EBD-A962-96B7D111EE55}" type="presParOf" srcId="{0F093163-162E-4B58-9091-BF8895F62D00}" destId="{84C9C970-5B2E-441E-83BC-5F7002FB2691}" srcOrd="1" destOrd="0" presId="urn:microsoft.com/office/officeart/2005/8/layout/arrow4"/>
    <dgm:cxn modelId="{408A5948-FC1D-4AD3-9839-5BA0FDE0B4CF}" type="presParOf" srcId="{0F093163-162E-4B58-9091-BF8895F62D00}" destId="{768403DE-28AF-42F6-BBA8-5AC5AFD3A735}" srcOrd="2" destOrd="0" presId="urn:microsoft.com/office/officeart/2005/8/layout/arrow4"/>
    <dgm:cxn modelId="{1A6A1058-A006-459A-A787-9A29DFA26D14}" type="presParOf" srcId="{0F093163-162E-4B58-9091-BF8895F62D00}" destId="{06D1E190-60AE-4B17-8293-3DBEBA80886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289ACB8-1911-4442-A1A7-05905BD90537}">
      <dgm:prSet phldrT="[Текст]" custT="1"/>
      <dgm:spPr/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Игровые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F022BF-DF9F-4BB7-8E96-437A9215EA48}" type="sibTrans" cxnId="{47E0C0B0-7A9D-463A-98FF-60218B4F1A74}">
      <dgm:prSet/>
      <dgm:spPr/>
      <dgm:t>
        <a:bodyPr/>
        <a:lstStyle/>
        <a:p>
          <a:endParaRPr lang="ru-RU"/>
        </a:p>
      </dgm:t>
    </dgm:pt>
    <dgm:pt modelId="{A753743D-AE1B-4CFF-8111-0F87EEF68037}" type="parTrans" cxnId="{47E0C0B0-7A9D-463A-98FF-60218B4F1A74}">
      <dgm:prSet/>
      <dgm:spPr/>
      <dgm:t>
        <a:bodyPr/>
        <a:lstStyle/>
        <a:p>
          <a:endParaRPr lang="ru-RU"/>
        </a:p>
      </dgm:t>
    </dgm:pt>
    <dgm:pt modelId="{CAAC9AED-EB95-4F16-8BB1-BFDE1E920854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Практические</a:t>
          </a:r>
          <a:endParaRPr lang="ru-RU" sz="2800" b="1" i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E99AAD-8CE7-484A-838B-7FF89D8C6673}" type="sibTrans" cxnId="{1AFEDEAA-18FE-4236-86FA-9E0137B69C73}">
      <dgm:prSet/>
      <dgm:spPr/>
      <dgm:t>
        <a:bodyPr/>
        <a:lstStyle/>
        <a:p>
          <a:endParaRPr lang="ru-RU"/>
        </a:p>
      </dgm:t>
    </dgm:pt>
    <dgm:pt modelId="{7EB39DA3-00AB-448E-9638-522B75494415}" type="parTrans" cxnId="{1AFEDEAA-18FE-4236-86FA-9E0137B69C73}">
      <dgm:prSet/>
      <dgm:spPr/>
      <dgm:t>
        <a:bodyPr/>
        <a:lstStyle/>
        <a:p>
          <a:endParaRPr lang="ru-RU"/>
        </a:p>
      </dgm:t>
    </dgm:pt>
    <dgm:pt modelId="{E60A4E20-A43D-4574-82EA-82F664D31BEE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Наглядные</a:t>
          </a:r>
          <a:endParaRPr lang="ru-RU" sz="2800" b="1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A2C47CE-284B-4C30-BDC8-8B24FAFB5155}" type="sibTrans" cxnId="{FE092A70-2914-4D4E-8B33-754700D7128D}">
      <dgm:prSet/>
      <dgm:spPr/>
      <dgm:t>
        <a:bodyPr/>
        <a:lstStyle/>
        <a:p>
          <a:endParaRPr lang="ru-RU"/>
        </a:p>
      </dgm:t>
    </dgm:pt>
    <dgm:pt modelId="{6A7E7F58-5163-46CA-A632-09CFE68A4B7A}" type="parTrans" cxnId="{FE092A70-2914-4D4E-8B33-754700D7128D}">
      <dgm:prSet/>
      <dgm:spPr/>
      <dgm:t>
        <a:bodyPr/>
        <a:lstStyle/>
        <a:p>
          <a:endParaRPr lang="ru-RU"/>
        </a:p>
      </dgm:t>
    </dgm:pt>
    <dgm:pt modelId="{AE40E764-AEC6-4233-9B7E-77FFF2FA0D1D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Словесные</a:t>
          </a:r>
          <a:endParaRPr lang="ru-RU" sz="28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endParaRPr lang="ru-RU"/>
        </a:p>
      </dgm:t>
    </dgm:pt>
    <dgm:pt modelId="{AF76A9A1-93A7-4239-AB13-065FD01C2437}" type="pres">
      <dgm:prSet presAssocID="{C8D65901-EFC0-43B6-9970-52AB145F7C3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2AFE96-1CB4-4317-8E37-C538DD6222DB}" type="pres">
      <dgm:prSet presAssocID="{C8D65901-EFC0-43B6-9970-52AB145F7C31}" presName="diamond" presStyleLbl="bgShp" presStyleIdx="0" presStyleCnt="1"/>
      <dgm:spPr/>
    </dgm:pt>
    <dgm:pt modelId="{906D25A8-90A0-4FCA-B370-9D38B589CB17}" type="pres">
      <dgm:prSet presAssocID="{C8D65901-EFC0-43B6-9970-52AB145F7C31}" presName="quad1" presStyleLbl="node1" presStyleIdx="0" presStyleCnt="4" custScaleX="126713" custScaleY="98963" custLinFactNeighborX="-5643" custLinFactNeighborY="-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98BA0-6100-42A9-A816-946AD5F4E2B6}" type="pres">
      <dgm:prSet presAssocID="{C8D65901-EFC0-43B6-9970-52AB145F7C31}" presName="quad2" presStyleLbl="node1" presStyleIdx="1" presStyleCnt="4" custScaleX="114229" custLinFactNeighborX="14271" custLinFactNeighborY="-1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01C1F-E7D6-4068-B12C-1927A19A58A8}" type="pres">
      <dgm:prSet presAssocID="{C8D65901-EFC0-43B6-9970-52AB145F7C31}" presName="quad3" presStyleLbl="node1" presStyleIdx="2" presStyleCnt="4" custScaleX="143048" custScaleY="100251" custLinFactNeighborX="-13232" custLinFactNeighborY="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BC84D-525D-439B-9BD9-0301DD4AD33D}" type="pres">
      <dgm:prSet presAssocID="{C8D65901-EFC0-43B6-9970-52AB145F7C31}" presName="quad4" presStyleLbl="node1" presStyleIdx="3" presStyleCnt="4" custScaleX="113442" custScaleY="102676" custLinFactNeighborX="13930" custLinFactNeighborY="3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E0C0B0-7A9D-463A-98FF-60218B4F1A74}" srcId="{C8D65901-EFC0-43B6-9970-52AB145F7C31}" destId="{E289ACB8-1911-4442-A1A7-05905BD90537}" srcOrd="3" destOrd="0" parTransId="{A753743D-AE1B-4CFF-8111-0F87EEF68037}" sibTransId="{6CF022BF-DF9F-4BB7-8E96-437A9215EA48}"/>
    <dgm:cxn modelId="{92095EF5-13EE-4D8B-9DF1-1CCDBAADD8B3}" type="presOf" srcId="{AE40E764-AEC6-4233-9B7E-77FFF2FA0D1D}" destId="{906D25A8-90A0-4FCA-B370-9D38B589CB17}" srcOrd="0" destOrd="0" presId="urn:microsoft.com/office/officeart/2005/8/layout/matrix3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D3231649-0A4B-4B6C-ACEE-FF28243F25C1}" type="presOf" srcId="{E289ACB8-1911-4442-A1A7-05905BD90537}" destId="{6A9BC84D-525D-439B-9BD9-0301DD4AD33D}" srcOrd="0" destOrd="0" presId="urn:microsoft.com/office/officeart/2005/8/layout/matrix3"/>
    <dgm:cxn modelId="{1AFEDEAA-18FE-4236-86FA-9E0137B69C73}" srcId="{C8D65901-EFC0-43B6-9970-52AB145F7C31}" destId="{CAAC9AED-EB95-4F16-8BB1-BFDE1E920854}" srcOrd="2" destOrd="0" parTransId="{7EB39DA3-00AB-448E-9638-522B75494415}" sibTransId="{BDE99AAD-8CE7-484A-838B-7FF89D8C6673}"/>
    <dgm:cxn modelId="{FE092A70-2914-4D4E-8B33-754700D7128D}" srcId="{C8D65901-EFC0-43B6-9970-52AB145F7C31}" destId="{E60A4E20-A43D-4574-82EA-82F664D31BEE}" srcOrd="1" destOrd="0" parTransId="{6A7E7F58-5163-46CA-A632-09CFE68A4B7A}" sibTransId="{BA2C47CE-284B-4C30-BDC8-8B24FAFB5155}"/>
    <dgm:cxn modelId="{3F57B24B-12A5-4A06-8960-718A68342094}" type="presOf" srcId="{C8D65901-EFC0-43B6-9970-52AB145F7C31}" destId="{AF76A9A1-93A7-4239-AB13-065FD01C2437}" srcOrd="0" destOrd="0" presId="urn:microsoft.com/office/officeart/2005/8/layout/matrix3"/>
    <dgm:cxn modelId="{AF1ED15E-36D2-4349-A083-B48E2AA1F6C0}" type="presOf" srcId="{CAAC9AED-EB95-4F16-8BB1-BFDE1E920854}" destId="{E4501C1F-E7D6-4068-B12C-1927A19A58A8}" srcOrd="0" destOrd="0" presId="urn:microsoft.com/office/officeart/2005/8/layout/matrix3"/>
    <dgm:cxn modelId="{1E0D0116-8B06-4434-A33F-CD5F66C35E58}" type="presOf" srcId="{E60A4E20-A43D-4574-82EA-82F664D31BEE}" destId="{C2F98BA0-6100-42A9-A816-946AD5F4E2B6}" srcOrd="0" destOrd="0" presId="urn:microsoft.com/office/officeart/2005/8/layout/matrix3"/>
    <dgm:cxn modelId="{B7597D6A-BB77-49D1-8FCD-624FB812C740}" type="presParOf" srcId="{AF76A9A1-93A7-4239-AB13-065FD01C2437}" destId="{8E2AFE96-1CB4-4317-8E37-C538DD6222DB}" srcOrd="0" destOrd="0" presId="urn:microsoft.com/office/officeart/2005/8/layout/matrix3"/>
    <dgm:cxn modelId="{6087E291-4832-46AD-A440-C8BC9D74FC19}" type="presParOf" srcId="{AF76A9A1-93A7-4239-AB13-065FD01C2437}" destId="{906D25A8-90A0-4FCA-B370-9D38B589CB17}" srcOrd="1" destOrd="0" presId="urn:microsoft.com/office/officeart/2005/8/layout/matrix3"/>
    <dgm:cxn modelId="{D302043E-D1BB-4E18-990B-8F12D016744E}" type="presParOf" srcId="{AF76A9A1-93A7-4239-AB13-065FD01C2437}" destId="{C2F98BA0-6100-42A9-A816-946AD5F4E2B6}" srcOrd="2" destOrd="0" presId="urn:microsoft.com/office/officeart/2005/8/layout/matrix3"/>
    <dgm:cxn modelId="{1F2400EA-C6AE-4D89-AA61-683A27F30AE7}" type="presParOf" srcId="{AF76A9A1-93A7-4239-AB13-065FD01C2437}" destId="{E4501C1F-E7D6-4068-B12C-1927A19A58A8}" srcOrd="3" destOrd="0" presId="urn:microsoft.com/office/officeart/2005/8/layout/matrix3"/>
    <dgm:cxn modelId="{23FAD908-9111-4D5A-B20B-03F8E9068EEF}" type="presParOf" srcId="{AF76A9A1-93A7-4239-AB13-065FD01C2437}" destId="{6A9BC84D-525D-439B-9BD9-0301DD4AD33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BF26AB3-06D0-421A-84E2-D3C124CD2BD8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1-й этап: подготовительный 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7A0AB3-CFD6-473D-9330-5F3B1C8EF756}" type="parTrans" cxnId="{D866496B-0ECC-47ED-A789-F9018F88D94B}">
      <dgm:prSet/>
      <dgm:spPr/>
      <dgm:t>
        <a:bodyPr/>
        <a:lstStyle/>
        <a:p>
          <a:pPr algn="ctr"/>
          <a:endParaRPr lang="ru-RU"/>
        </a:p>
      </dgm:t>
    </dgm:pt>
    <dgm:pt modelId="{045CAF01-759B-437E-8DDE-DA9F007DBC5B}" type="sibTrans" cxnId="{D866496B-0ECC-47ED-A789-F9018F88D94B}">
      <dgm:prSet/>
      <dgm:spPr/>
      <dgm:t>
        <a:bodyPr/>
        <a:lstStyle/>
        <a:p>
          <a:pPr algn="ctr"/>
          <a:endParaRPr lang="ru-RU"/>
        </a:p>
      </dgm:t>
    </dgm:pt>
    <dgm:pt modelId="{F430FFE9-C8A3-41BF-A8E7-35D87E05CD50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2-й этап: основной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3A9C453-5964-464B-A262-32833090586A}" type="parTrans" cxnId="{09BD36A2-167F-41B5-A948-2838E31AD0FA}">
      <dgm:prSet/>
      <dgm:spPr/>
      <dgm:t>
        <a:bodyPr/>
        <a:lstStyle/>
        <a:p>
          <a:pPr algn="ctr"/>
          <a:endParaRPr lang="ru-RU"/>
        </a:p>
      </dgm:t>
    </dgm:pt>
    <dgm:pt modelId="{ED520B17-8659-43BF-933A-0386C032D644}" type="sibTrans" cxnId="{09BD36A2-167F-41B5-A948-2838E31AD0FA}">
      <dgm:prSet/>
      <dgm:spPr/>
      <dgm:t>
        <a:bodyPr/>
        <a:lstStyle/>
        <a:p>
          <a:pPr algn="ctr"/>
          <a:endParaRPr lang="ru-RU"/>
        </a:p>
      </dgm:t>
    </dgm:pt>
    <dgm:pt modelId="{A1EB8AA9-ADBE-4FF7-86DD-5554BC7AD3E2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3-й этап: заключительный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F6181D-B9CE-4D0D-93B5-906D89D4A0A2}" type="parTrans" cxnId="{27CB735E-3A07-4C34-BDC5-7B7BDB2E0084}">
      <dgm:prSet/>
      <dgm:spPr/>
      <dgm:t>
        <a:bodyPr/>
        <a:lstStyle/>
        <a:p>
          <a:pPr algn="ctr"/>
          <a:endParaRPr lang="ru-RU"/>
        </a:p>
      </dgm:t>
    </dgm:pt>
    <dgm:pt modelId="{F7221BB9-7602-4274-86AD-B98B922405E6}" type="sibTrans" cxnId="{27CB735E-3A07-4C34-BDC5-7B7BDB2E0084}">
      <dgm:prSet/>
      <dgm:spPr/>
      <dgm:t>
        <a:bodyPr/>
        <a:lstStyle/>
        <a:p>
          <a:pPr algn="ctr"/>
          <a:endParaRPr lang="ru-RU"/>
        </a:p>
      </dgm:t>
    </dgm:pt>
    <dgm:pt modelId="{635A210E-0724-4534-8513-C00E2369CF3E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4-й этап: презентационный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F339024-9256-4974-A87E-54854968AE6C}" type="parTrans" cxnId="{CAA90446-742D-496B-9433-82DCEEF65D5F}">
      <dgm:prSet/>
      <dgm:spPr/>
      <dgm:t>
        <a:bodyPr/>
        <a:lstStyle/>
        <a:p>
          <a:pPr algn="ctr"/>
          <a:endParaRPr lang="ru-RU"/>
        </a:p>
      </dgm:t>
    </dgm:pt>
    <dgm:pt modelId="{B8DE8CAC-00A5-4D94-BD7E-8B41EB926425}" type="sibTrans" cxnId="{CAA90446-742D-496B-9433-82DCEEF65D5F}">
      <dgm:prSet/>
      <dgm:spPr/>
      <dgm:t>
        <a:bodyPr/>
        <a:lstStyle/>
        <a:p>
          <a:pPr algn="ctr"/>
          <a:endParaRPr lang="ru-RU"/>
        </a:p>
      </dgm:t>
    </dgm:pt>
    <dgm:pt modelId="{E7434007-6674-4678-B0AC-F8F6878AEB89}" type="pres">
      <dgm:prSet presAssocID="{C8D65901-EFC0-43B6-9970-52AB145F7C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6B823A-DCE3-4F6B-A9BE-93E0A417BD22}" type="pres">
      <dgm:prSet presAssocID="{6BF26AB3-06D0-421A-84E2-D3C124CD2BD8}" presName="node" presStyleLbl="node1" presStyleIdx="0" presStyleCnt="4" custScaleX="177171" custScaleY="111425">
        <dgm:presLayoutVars>
          <dgm:bulletEnabled val="1"/>
        </dgm:presLayoutVars>
      </dgm:prSet>
      <dgm:spPr/>
    </dgm:pt>
    <dgm:pt modelId="{FB879EF3-3421-4BBD-8B88-91D45E6FF7BD}" type="pres">
      <dgm:prSet presAssocID="{045CAF01-759B-437E-8DDE-DA9F007DBC5B}" presName="sibTrans" presStyleLbl="sibTrans2D1" presStyleIdx="0" presStyleCnt="4"/>
      <dgm:spPr/>
    </dgm:pt>
    <dgm:pt modelId="{44B76C2C-AEF8-4835-B1BA-AE5B12F1120B}" type="pres">
      <dgm:prSet presAssocID="{045CAF01-759B-437E-8DDE-DA9F007DBC5B}" presName="connectorText" presStyleLbl="sibTrans2D1" presStyleIdx="0" presStyleCnt="4"/>
      <dgm:spPr/>
    </dgm:pt>
    <dgm:pt modelId="{15E3A1C1-3519-4CDD-8A1D-11F6D0BBD22D}" type="pres">
      <dgm:prSet presAssocID="{F430FFE9-C8A3-41BF-A8E7-35D87E05CD50}" presName="node" presStyleLbl="node1" presStyleIdx="1" presStyleCnt="4" custScaleX="177171" custScaleY="11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2ECBE-D4E3-4867-9235-312B2ACAC206}" type="pres">
      <dgm:prSet presAssocID="{ED520B17-8659-43BF-933A-0386C032D644}" presName="sibTrans" presStyleLbl="sibTrans2D1" presStyleIdx="1" presStyleCnt="4"/>
      <dgm:spPr/>
    </dgm:pt>
    <dgm:pt modelId="{B5FAC8B8-24E7-4994-9869-272B7D998929}" type="pres">
      <dgm:prSet presAssocID="{ED520B17-8659-43BF-933A-0386C032D644}" presName="connectorText" presStyleLbl="sibTrans2D1" presStyleIdx="1" presStyleCnt="4"/>
      <dgm:spPr/>
    </dgm:pt>
    <dgm:pt modelId="{DAD2FB15-A1E8-4D4E-AA8E-45A298262196}" type="pres">
      <dgm:prSet presAssocID="{A1EB8AA9-ADBE-4FF7-86DD-5554BC7AD3E2}" presName="node" presStyleLbl="node1" presStyleIdx="2" presStyleCnt="4" custScaleX="177171" custScaleY="11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F873F-0135-4C3D-8FA5-6AE9671406F5}" type="pres">
      <dgm:prSet presAssocID="{F7221BB9-7602-4274-86AD-B98B922405E6}" presName="sibTrans" presStyleLbl="sibTrans2D1" presStyleIdx="2" presStyleCnt="4"/>
      <dgm:spPr/>
    </dgm:pt>
    <dgm:pt modelId="{B2463240-B2BF-4906-876B-E30F5974CF85}" type="pres">
      <dgm:prSet presAssocID="{F7221BB9-7602-4274-86AD-B98B922405E6}" presName="connectorText" presStyleLbl="sibTrans2D1" presStyleIdx="2" presStyleCnt="4"/>
      <dgm:spPr/>
    </dgm:pt>
    <dgm:pt modelId="{450A8F53-0B56-404C-8211-CAE958C51E19}" type="pres">
      <dgm:prSet presAssocID="{635A210E-0724-4534-8513-C00E2369CF3E}" presName="node" presStyleLbl="node1" presStyleIdx="3" presStyleCnt="4" custScaleX="177171" custScaleY="11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9369D-5D09-445E-8D98-745F2DD2F68A}" type="pres">
      <dgm:prSet presAssocID="{B8DE8CAC-00A5-4D94-BD7E-8B41EB926425}" presName="sibTrans" presStyleLbl="sibTrans2D1" presStyleIdx="3" presStyleCnt="4"/>
      <dgm:spPr/>
    </dgm:pt>
    <dgm:pt modelId="{B10DBEDC-424D-4041-8D00-B48F1E184B25}" type="pres">
      <dgm:prSet presAssocID="{B8DE8CAC-00A5-4D94-BD7E-8B41EB926425}" presName="connectorText" presStyleLbl="sibTrans2D1" presStyleIdx="3" presStyleCnt="4"/>
      <dgm:spPr/>
    </dgm:pt>
  </dgm:ptLst>
  <dgm:cxnLst>
    <dgm:cxn modelId="{D29D6DDF-D3A1-41FC-8A52-04EECDC1AA04}" type="presOf" srcId="{ED520B17-8659-43BF-933A-0386C032D644}" destId="{B5FAC8B8-24E7-4994-9869-272B7D998929}" srcOrd="1" destOrd="0" presId="urn:microsoft.com/office/officeart/2005/8/layout/cycle2"/>
    <dgm:cxn modelId="{27CB735E-3A07-4C34-BDC5-7B7BDB2E0084}" srcId="{C8D65901-EFC0-43B6-9970-52AB145F7C31}" destId="{A1EB8AA9-ADBE-4FF7-86DD-5554BC7AD3E2}" srcOrd="2" destOrd="0" parTransId="{E1F6181D-B9CE-4D0D-93B5-906D89D4A0A2}" sibTransId="{F7221BB9-7602-4274-86AD-B98B922405E6}"/>
    <dgm:cxn modelId="{D866496B-0ECC-47ED-A789-F9018F88D94B}" srcId="{C8D65901-EFC0-43B6-9970-52AB145F7C31}" destId="{6BF26AB3-06D0-421A-84E2-D3C124CD2BD8}" srcOrd="0" destOrd="0" parTransId="{257A0AB3-CFD6-473D-9330-5F3B1C8EF756}" sibTransId="{045CAF01-759B-437E-8DDE-DA9F007DBC5B}"/>
    <dgm:cxn modelId="{BBE3378F-465F-4A74-A6E6-41011DEE2AE6}" type="presOf" srcId="{B8DE8CAC-00A5-4D94-BD7E-8B41EB926425}" destId="{B10DBEDC-424D-4041-8D00-B48F1E184B25}" srcOrd="1" destOrd="0" presId="urn:microsoft.com/office/officeart/2005/8/layout/cycle2"/>
    <dgm:cxn modelId="{CAA90446-742D-496B-9433-82DCEEF65D5F}" srcId="{C8D65901-EFC0-43B6-9970-52AB145F7C31}" destId="{635A210E-0724-4534-8513-C00E2369CF3E}" srcOrd="3" destOrd="0" parTransId="{FF339024-9256-4974-A87E-54854968AE6C}" sibTransId="{B8DE8CAC-00A5-4D94-BD7E-8B41EB926425}"/>
    <dgm:cxn modelId="{DA2CBF75-B0C4-449A-A0AD-93FB2F35D7B6}" type="presOf" srcId="{045CAF01-759B-437E-8DDE-DA9F007DBC5B}" destId="{FB879EF3-3421-4BBD-8B88-91D45E6FF7BD}" srcOrd="0" destOrd="0" presId="urn:microsoft.com/office/officeart/2005/8/layout/cycle2"/>
    <dgm:cxn modelId="{FD51889D-7C2C-448F-B29D-B50DB477F83B}" type="presOf" srcId="{B8DE8CAC-00A5-4D94-BD7E-8B41EB926425}" destId="{A2E9369D-5D09-445E-8D98-745F2DD2F68A}" srcOrd="0" destOrd="0" presId="urn:microsoft.com/office/officeart/2005/8/layout/cycle2"/>
    <dgm:cxn modelId="{B5DD8252-830D-453B-B507-C42930132563}" type="presOf" srcId="{045CAF01-759B-437E-8DDE-DA9F007DBC5B}" destId="{44B76C2C-AEF8-4835-B1BA-AE5B12F1120B}" srcOrd="1" destOrd="0" presId="urn:microsoft.com/office/officeart/2005/8/layout/cycle2"/>
    <dgm:cxn modelId="{09BD36A2-167F-41B5-A948-2838E31AD0FA}" srcId="{C8D65901-EFC0-43B6-9970-52AB145F7C31}" destId="{F430FFE9-C8A3-41BF-A8E7-35D87E05CD50}" srcOrd="1" destOrd="0" parTransId="{33A9C453-5964-464B-A262-32833090586A}" sibTransId="{ED520B17-8659-43BF-933A-0386C032D644}"/>
    <dgm:cxn modelId="{3AC44A4C-CDE0-4867-BD11-C60EC0FA290D}" type="presOf" srcId="{A1EB8AA9-ADBE-4FF7-86DD-5554BC7AD3E2}" destId="{DAD2FB15-A1E8-4D4E-AA8E-45A298262196}" srcOrd="0" destOrd="0" presId="urn:microsoft.com/office/officeart/2005/8/layout/cycle2"/>
    <dgm:cxn modelId="{7BC8EEFD-5F3D-42A2-A79D-111666141E91}" type="presOf" srcId="{6BF26AB3-06D0-421A-84E2-D3C124CD2BD8}" destId="{8F6B823A-DCE3-4F6B-A9BE-93E0A417BD22}" srcOrd="0" destOrd="0" presId="urn:microsoft.com/office/officeart/2005/8/layout/cycle2"/>
    <dgm:cxn modelId="{63A4DBF3-61A1-4444-BEAF-96A4061112AB}" type="presOf" srcId="{C8D65901-EFC0-43B6-9970-52AB145F7C31}" destId="{E7434007-6674-4678-B0AC-F8F6878AEB89}" srcOrd="0" destOrd="0" presId="urn:microsoft.com/office/officeart/2005/8/layout/cycle2"/>
    <dgm:cxn modelId="{03495318-1888-46B2-9257-D416A6B678E3}" type="presOf" srcId="{ED520B17-8659-43BF-933A-0386C032D644}" destId="{4CF2ECBE-D4E3-4867-9235-312B2ACAC206}" srcOrd="0" destOrd="0" presId="urn:microsoft.com/office/officeart/2005/8/layout/cycle2"/>
    <dgm:cxn modelId="{CBD7D179-5563-48C8-A57B-E06A61B3CE6E}" type="presOf" srcId="{635A210E-0724-4534-8513-C00E2369CF3E}" destId="{450A8F53-0B56-404C-8211-CAE958C51E19}" srcOrd="0" destOrd="0" presId="urn:microsoft.com/office/officeart/2005/8/layout/cycle2"/>
    <dgm:cxn modelId="{F34721EE-5A68-43F7-919F-6987BF7DB17E}" type="presOf" srcId="{F7221BB9-7602-4274-86AD-B98B922405E6}" destId="{B2463240-B2BF-4906-876B-E30F5974CF85}" srcOrd="1" destOrd="0" presId="urn:microsoft.com/office/officeart/2005/8/layout/cycle2"/>
    <dgm:cxn modelId="{721A0F4C-F96D-4A0D-A304-DD98AD5532D0}" type="presOf" srcId="{F430FFE9-C8A3-41BF-A8E7-35D87E05CD50}" destId="{15E3A1C1-3519-4CDD-8A1D-11F6D0BBD22D}" srcOrd="0" destOrd="0" presId="urn:microsoft.com/office/officeart/2005/8/layout/cycle2"/>
    <dgm:cxn modelId="{0914E60C-1392-461B-856B-F757499E88DA}" type="presOf" srcId="{F7221BB9-7602-4274-86AD-B98B922405E6}" destId="{396F873F-0135-4C3D-8FA5-6AE9671406F5}" srcOrd="0" destOrd="0" presId="urn:microsoft.com/office/officeart/2005/8/layout/cycle2"/>
    <dgm:cxn modelId="{F3C4183F-71B0-425D-8B06-01FFBC5D98D7}" type="presParOf" srcId="{E7434007-6674-4678-B0AC-F8F6878AEB89}" destId="{8F6B823A-DCE3-4F6B-A9BE-93E0A417BD22}" srcOrd="0" destOrd="0" presId="urn:microsoft.com/office/officeart/2005/8/layout/cycle2"/>
    <dgm:cxn modelId="{B12AE5AD-14D3-4E59-96A3-EA715E461BF5}" type="presParOf" srcId="{E7434007-6674-4678-B0AC-F8F6878AEB89}" destId="{FB879EF3-3421-4BBD-8B88-91D45E6FF7BD}" srcOrd="1" destOrd="0" presId="urn:microsoft.com/office/officeart/2005/8/layout/cycle2"/>
    <dgm:cxn modelId="{96986574-FE76-490D-8225-0B248FD7AEF8}" type="presParOf" srcId="{FB879EF3-3421-4BBD-8B88-91D45E6FF7BD}" destId="{44B76C2C-AEF8-4835-B1BA-AE5B12F1120B}" srcOrd="0" destOrd="0" presId="urn:microsoft.com/office/officeart/2005/8/layout/cycle2"/>
    <dgm:cxn modelId="{ACAD6FEF-490C-466D-AF34-C441238E00B7}" type="presParOf" srcId="{E7434007-6674-4678-B0AC-F8F6878AEB89}" destId="{15E3A1C1-3519-4CDD-8A1D-11F6D0BBD22D}" srcOrd="2" destOrd="0" presId="urn:microsoft.com/office/officeart/2005/8/layout/cycle2"/>
    <dgm:cxn modelId="{6A663DAA-59FA-4D8F-B641-EE5877292ED6}" type="presParOf" srcId="{E7434007-6674-4678-B0AC-F8F6878AEB89}" destId="{4CF2ECBE-D4E3-4867-9235-312B2ACAC206}" srcOrd="3" destOrd="0" presId="urn:microsoft.com/office/officeart/2005/8/layout/cycle2"/>
    <dgm:cxn modelId="{3E399A84-B932-41ED-84BA-8C94A680C178}" type="presParOf" srcId="{4CF2ECBE-D4E3-4867-9235-312B2ACAC206}" destId="{B5FAC8B8-24E7-4994-9869-272B7D998929}" srcOrd="0" destOrd="0" presId="urn:microsoft.com/office/officeart/2005/8/layout/cycle2"/>
    <dgm:cxn modelId="{1EB29AB5-C7F9-4C5D-B0C8-7B0505481CC2}" type="presParOf" srcId="{E7434007-6674-4678-B0AC-F8F6878AEB89}" destId="{DAD2FB15-A1E8-4D4E-AA8E-45A298262196}" srcOrd="4" destOrd="0" presId="urn:microsoft.com/office/officeart/2005/8/layout/cycle2"/>
    <dgm:cxn modelId="{B8DD7D67-2855-4B00-ACA9-AE5A21EBC2BF}" type="presParOf" srcId="{E7434007-6674-4678-B0AC-F8F6878AEB89}" destId="{396F873F-0135-4C3D-8FA5-6AE9671406F5}" srcOrd="5" destOrd="0" presId="urn:microsoft.com/office/officeart/2005/8/layout/cycle2"/>
    <dgm:cxn modelId="{5E1C4A89-4917-4061-B9C3-38772C4F635B}" type="presParOf" srcId="{396F873F-0135-4C3D-8FA5-6AE9671406F5}" destId="{B2463240-B2BF-4906-876B-E30F5974CF85}" srcOrd="0" destOrd="0" presId="urn:microsoft.com/office/officeart/2005/8/layout/cycle2"/>
    <dgm:cxn modelId="{63BD5B39-E7CC-451C-ACC3-0899736C7982}" type="presParOf" srcId="{E7434007-6674-4678-B0AC-F8F6878AEB89}" destId="{450A8F53-0B56-404C-8211-CAE958C51E19}" srcOrd="6" destOrd="0" presId="urn:microsoft.com/office/officeart/2005/8/layout/cycle2"/>
    <dgm:cxn modelId="{B2537489-0288-433C-990F-76BB9B07CAB1}" type="presParOf" srcId="{E7434007-6674-4678-B0AC-F8F6878AEB89}" destId="{A2E9369D-5D09-445E-8D98-745F2DD2F68A}" srcOrd="7" destOrd="0" presId="urn:microsoft.com/office/officeart/2005/8/layout/cycle2"/>
    <dgm:cxn modelId="{1A09CBB5-6B4A-4066-8DD8-F2765BBCE5FC}" type="presParOf" srcId="{A2E9369D-5D09-445E-8D98-745F2DD2F68A}" destId="{B10DBEDC-424D-4041-8D00-B48F1E184B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0A4E20-A43D-4574-82EA-82F664D31BEE}">
      <dgm:prSet phldrT="[Текст]" custT="1"/>
      <dgm:spPr/>
      <dgm:t>
        <a:bodyPr/>
        <a:lstStyle/>
        <a:p>
          <a:pPr algn="just"/>
          <a:r>
            <a:rPr lang="ru-RU" sz="2400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Изучить методическую литературу по ознакомлению дошкольников с народной игрушкой.</a:t>
          </a:r>
          <a:endParaRPr lang="ru-RU" sz="2400" b="1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7E7F58-5163-46CA-A632-09CFE68A4B7A}" type="parTrans" cxnId="{FE092A70-2914-4D4E-8B33-754700D7128D}">
      <dgm:prSet/>
      <dgm:spPr/>
      <dgm:t>
        <a:bodyPr/>
        <a:lstStyle/>
        <a:p>
          <a:pPr algn="ctr"/>
          <a:endParaRPr lang="ru-RU"/>
        </a:p>
      </dgm:t>
    </dgm:pt>
    <dgm:pt modelId="{BA2C47CE-284B-4C30-BDC8-8B24FAFB5155}" type="sibTrans" cxnId="{FE092A70-2914-4D4E-8B33-754700D7128D}">
      <dgm:prSet/>
      <dgm:spPr/>
      <dgm:t>
        <a:bodyPr/>
        <a:lstStyle/>
        <a:p>
          <a:pPr algn="ctr"/>
          <a:endParaRPr lang="ru-RU"/>
        </a:p>
      </dgm:t>
    </dgm:pt>
    <dgm:pt modelId="{CAAC9AED-EB95-4F16-8BB1-BFDE1E920854}">
      <dgm:prSet phldrT="[Текст]" custT="1"/>
      <dgm:spPr/>
      <dgm:t>
        <a:bodyPr/>
        <a:lstStyle/>
        <a:p>
          <a:pPr algn="just"/>
          <a:r>
            <a:rPr lang="ru-RU" sz="2400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</a:t>
          </a:r>
          <a:r>
            <a:rPr lang="ru-RU" sz="2400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Изучить спрос родителей с помощью анкетирования.</a:t>
          </a:r>
          <a:endParaRPr lang="ru-RU" sz="2400" b="1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EB39DA3-00AB-448E-9638-522B75494415}" type="parTrans" cxnId="{1AFEDEAA-18FE-4236-86FA-9E0137B69C73}">
      <dgm:prSet/>
      <dgm:spPr/>
      <dgm:t>
        <a:bodyPr/>
        <a:lstStyle/>
        <a:p>
          <a:pPr algn="ctr"/>
          <a:endParaRPr lang="ru-RU"/>
        </a:p>
      </dgm:t>
    </dgm:pt>
    <dgm:pt modelId="{BDE99AAD-8CE7-484A-838B-7FF89D8C6673}" type="sibTrans" cxnId="{1AFEDEAA-18FE-4236-86FA-9E0137B69C73}">
      <dgm:prSet/>
      <dgm:spPr/>
      <dgm:t>
        <a:bodyPr/>
        <a:lstStyle/>
        <a:p>
          <a:pPr algn="ctr"/>
          <a:endParaRPr lang="ru-RU"/>
        </a:p>
      </dgm:t>
    </dgm:pt>
    <dgm:pt modelId="{AE40E764-AEC6-4233-9B7E-77FFF2FA0D1D}">
      <dgm:prSet phldrT="[Текст]" custT="1"/>
      <dgm:spPr/>
      <dgm:t>
        <a:bodyPr/>
        <a:lstStyle/>
        <a:p>
          <a:pPr algn="just"/>
          <a:r>
            <a:rPr lang="ru-RU" sz="2400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Подобрать научно – методическую литературу, иллюстрированный и дидактический материал.</a:t>
          </a:r>
          <a:endParaRPr lang="ru-RU" sz="2400" b="1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pPr algn="ctr"/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pPr algn="ctr"/>
          <a:endParaRPr lang="ru-RU"/>
        </a:p>
      </dgm:t>
    </dgm:pt>
    <dgm:pt modelId="{FDABE9B3-9209-4EE1-8198-473A578763DB}" type="pres">
      <dgm:prSet presAssocID="{C8D65901-EFC0-43B6-9970-52AB145F7C3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A95DDD7-8AB9-497F-84DB-63DB6AEF235C}" type="pres">
      <dgm:prSet presAssocID="{AE40E764-AEC6-4233-9B7E-77FFF2FA0D1D}" presName="parenttextcomposite" presStyleCnt="0"/>
      <dgm:spPr/>
    </dgm:pt>
    <dgm:pt modelId="{6228763C-6016-4B2F-A158-4DFF26A19EDE}" type="pres">
      <dgm:prSet presAssocID="{AE40E764-AEC6-4233-9B7E-77FFF2FA0D1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902BE-694B-4A1C-ABD1-32B4DDAA4D12}" type="pres">
      <dgm:prSet presAssocID="{AE40E764-AEC6-4233-9B7E-77FFF2FA0D1D}" presName="parallelogramComposite" presStyleCnt="0"/>
      <dgm:spPr/>
    </dgm:pt>
    <dgm:pt modelId="{733B7904-F242-4557-9A64-6F08699AC3AA}" type="pres">
      <dgm:prSet presAssocID="{AE40E764-AEC6-4233-9B7E-77FFF2FA0D1D}" presName="parallelogram1" presStyleLbl="alignNode1" presStyleIdx="0" presStyleCnt="21"/>
      <dgm:spPr/>
    </dgm:pt>
    <dgm:pt modelId="{A1156D45-66D0-4A83-B22F-339531D9C482}" type="pres">
      <dgm:prSet presAssocID="{AE40E764-AEC6-4233-9B7E-77FFF2FA0D1D}" presName="parallelogram2" presStyleLbl="alignNode1" presStyleIdx="1" presStyleCnt="21"/>
      <dgm:spPr/>
    </dgm:pt>
    <dgm:pt modelId="{C0CE2FBA-12D4-47E5-BC6A-00308EA87F88}" type="pres">
      <dgm:prSet presAssocID="{AE40E764-AEC6-4233-9B7E-77FFF2FA0D1D}" presName="parallelogram3" presStyleLbl="alignNode1" presStyleIdx="2" presStyleCnt="21"/>
      <dgm:spPr/>
    </dgm:pt>
    <dgm:pt modelId="{72C0FBF1-5E22-4E77-8149-F28DD551B3B1}" type="pres">
      <dgm:prSet presAssocID="{AE40E764-AEC6-4233-9B7E-77FFF2FA0D1D}" presName="parallelogram4" presStyleLbl="alignNode1" presStyleIdx="3" presStyleCnt="21"/>
      <dgm:spPr/>
    </dgm:pt>
    <dgm:pt modelId="{5F969246-4FF8-454B-9F7C-8282184C1E9B}" type="pres">
      <dgm:prSet presAssocID="{AE40E764-AEC6-4233-9B7E-77FFF2FA0D1D}" presName="parallelogram5" presStyleLbl="alignNode1" presStyleIdx="4" presStyleCnt="21"/>
      <dgm:spPr/>
    </dgm:pt>
    <dgm:pt modelId="{47DEF2C6-D069-4965-A1BB-48AD70EF589A}" type="pres">
      <dgm:prSet presAssocID="{AE40E764-AEC6-4233-9B7E-77FFF2FA0D1D}" presName="parallelogram6" presStyleLbl="alignNode1" presStyleIdx="5" presStyleCnt="21"/>
      <dgm:spPr/>
    </dgm:pt>
    <dgm:pt modelId="{C18297D2-19D4-4BEC-8D9F-7CC2EE4E84F1}" type="pres">
      <dgm:prSet presAssocID="{AE40E764-AEC6-4233-9B7E-77FFF2FA0D1D}" presName="parallelogram7" presStyleLbl="alignNode1" presStyleIdx="6" presStyleCnt="21"/>
      <dgm:spPr/>
    </dgm:pt>
    <dgm:pt modelId="{16EA6634-B84E-455F-8B85-A13AFA0FDF64}" type="pres">
      <dgm:prSet presAssocID="{F189122E-9CAE-4D16-AE11-D9950B97F005}" presName="sibTrans" presStyleCnt="0"/>
      <dgm:spPr/>
    </dgm:pt>
    <dgm:pt modelId="{D6706DF5-A440-4041-AF22-A9A68737D81B}" type="pres">
      <dgm:prSet presAssocID="{E60A4E20-A43D-4574-82EA-82F664D31BEE}" presName="parenttextcomposite" presStyleCnt="0"/>
      <dgm:spPr/>
    </dgm:pt>
    <dgm:pt modelId="{FB0C7626-04A0-47EC-A7A0-7AED46C1AE82}" type="pres">
      <dgm:prSet presAssocID="{E60A4E20-A43D-4574-82EA-82F664D31BE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9065E-4749-4EC7-86DE-241883DE2EB7}" type="pres">
      <dgm:prSet presAssocID="{E60A4E20-A43D-4574-82EA-82F664D31BEE}" presName="parallelogramComposite" presStyleCnt="0"/>
      <dgm:spPr/>
    </dgm:pt>
    <dgm:pt modelId="{713913D5-66EA-480D-B4E3-F877E1F18584}" type="pres">
      <dgm:prSet presAssocID="{E60A4E20-A43D-4574-82EA-82F664D31BEE}" presName="parallelogram1" presStyleLbl="alignNode1" presStyleIdx="7" presStyleCnt="21"/>
      <dgm:spPr/>
    </dgm:pt>
    <dgm:pt modelId="{363D08E0-02C1-4F44-BAFD-E6DEC8DB2336}" type="pres">
      <dgm:prSet presAssocID="{E60A4E20-A43D-4574-82EA-82F664D31BEE}" presName="parallelogram2" presStyleLbl="alignNode1" presStyleIdx="8" presStyleCnt="21"/>
      <dgm:spPr/>
    </dgm:pt>
    <dgm:pt modelId="{5F8803D3-2224-4221-8737-A8789E3A2B89}" type="pres">
      <dgm:prSet presAssocID="{E60A4E20-A43D-4574-82EA-82F664D31BEE}" presName="parallelogram3" presStyleLbl="alignNode1" presStyleIdx="9" presStyleCnt="21"/>
      <dgm:spPr/>
    </dgm:pt>
    <dgm:pt modelId="{FE29CB21-8C85-4DE5-81B0-603CDB13D286}" type="pres">
      <dgm:prSet presAssocID="{E60A4E20-A43D-4574-82EA-82F664D31BEE}" presName="parallelogram4" presStyleLbl="alignNode1" presStyleIdx="10" presStyleCnt="21"/>
      <dgm:spPr/>
    </dgm:pt>
    <dgm:pt modelId="{957C0167-6541-4337-AC02-548B057AF16F}" type="pres">
      <dgm:prSet presAssocID="{E60A4E20-A43D-4574-82EA-82F664D31BEE}" presName="parallelogram5" presStyleLbl="alignNode1" presStyleIdx="11" presStyleCnt="21"/>
      <dgm:spPr/>
    </dgm:pt>
    <dgm:pt modelId="{682F3429-DE72-4B63-B29A-A0C5F2A8039D}" type="pres">
      <dgm:prSet presAssocID="{E60A4E20-A43D-4574-82EA-82F664D31BEE}" presName="parallelogram6" presStyleLbl="alignNode1" presStyleIdx="12" presStyleCnt="21"/>
      <dgm:spPr/>
    </dgm:pt>
    <dgm:pt modelId="{220ED7FD-C2B8-4EA7-8DC8-88AE79D7B87B}" type="pres">
      <dgm:prSet presAssocID="{E60A4E20-A43D-4574-82EA-82F664D31BEE}" presName="parallelogram7" presStyleLbl="alignNode1" presStyleIdx="13" presStyleCnt="21"/>
      <dgm:spPr/>
    </dgm:pt>
    <dgm:pt modelId="{34BB3C04-1E05-4002-82F3-DF55D5DC76F0}" type="pres">
      <dgm:prSet presAssocID="{BA2C47CE-284B-4C30-BDC8-8B24FAFB5155}" presName="sibTrans" presStyleCnt="0"/>
      <dgm:spPr/>
    </dgm:pt>
    <dgm:pt modelId="{9D91737D-D219-4C6A-AC9E-937A6E15C44B}" type="pres">
      <dgm:prSet presAssocID="{CAAC9AED-EB95-4F16-8BB1-BFDE1E920854}" presName="parenttextcomposite" presStyleCnt="0"/>
      <dgm:spPr/>
    </dgm:pt>
    <dgm:pt modelId="{EF3FFEAE-F937-4BD0-8DE1-B10B341BBEAB}" type="pres">
      <dgm:prSet presAssocID="{CAAC9AED-EB95-4F16-8BB1-BFDE1E920854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CAD5F-9274-436D-85F6-23002B7E73EE}" type="pres">
      <dgm:prSet presAssocID="{CAAC9AED-EB95-4F16-8BB1-BFDE1E920854}" presName="parallelogramComposite" presStyleCnt="0"/>
      <dgm:spPr/>
    </dgm:pt>
    <dgm:pt modelId="{C09699FD-54C6-4AFD-A573-C488EC00748A}" type="pres">
      <dgm:prSet presAssocID="{CAAC9AED-EB95-4F16-8BB1-BFDE1E920854}" presName="parallelogram1" presStyleLbl="alignNode1" presStyleIdx="14" presStyleCnt="21"/>
      <dgm:spPr/>
    </dgm:pt>
    <dgm:pt modelId="{BC80FE22-FB83-431A-AAD8-03EB0D6EF0E9}" type="pres">
      <dgm:prSet presAssocID="{CAAC9AED-EB95-4F16-8BB1-BFDE1E920854}" presName="parallelogram2" presStyleLbl="alignNode1" presStyleIdx="15" presStyleCnt="21"/>
      <dgm:spPr/>
    </dgm:pt>
    <dgm:pt modelId="{FCF0A9CA-5312-42BF-A6B5-4CB6249F7E3D}" type="pres">
      <dgm:prSet presAssocID="{CAAC9AED-EB95-4F16-8BB1-BFDE1E920854}" presName="parallelogram3" presStyleLbl="alignNode1" presStyleIdx="16" presStyleCnt="21"/>
      <dgm:spPr/>
    </dgm:pt>
    <dgm:pt modelId="{FC29A82D-67F3-4246-B68D-30AA352A7D2F}" type="pres">
      <dgm:prSet presAssocID="{CAAC9AED-EB95-4F16-8BB1-BFDE1E920854}" presName="parallelogram4" presStyleLbl="alignNode1" presStyleIdx="17" presStyleCnt="21"/>
      <dgm:spPr/>
    </dgm:pt>
    <dgm:pt modelId="{D87541DC-99D6-4932-A41C-6C0EB8CF17DC}" type="pres">
      <dgm:prSet presAssocID="{CAAC9AED-EB95-4F16-8BB1-BFDE1E920854}" presName="parallelogram5" presStyleLbl="alignNode1" presStyleIdx="18" presStyleCnt="21"/>
      <dgm:spPr/>
    </dgm:pt>
    <dgm:pt modelId="{9628DDD6-2313-4068-A16C-644E79D04DB6}" type="pres">
      <dgm:prSet presAssocID="{CAAC9AED-EB95-4F16-8BB1-BFDE1E920854}" presName="parallelogram6" presStyleLbl="alignNode1" presStyleIdx="19" presStyleCnt="21"/>
      <dgm:spPr/>
    </dgm:pt>
    <dgm:pt modelId="{4DBE5221-0050-4673-8B8F-AC05B1EAFB91}" type="pres">
      <dgm:prSet presAssocID="{CAAC9AED-EB95-4F16-8BB1-BFDE1E920854}" presName="parallelogram7" presStyleLbl="alignNode1" presStyleIdx="20" presStyleCnt="21"/>
      <dgm:spPr/>
    </dgm:pt>
  </dgm:ptLst>
  <dgm:cxnLst>
    <dgm:cxn modelId="{98AABF63-8839-490A-A2B0-18D957994329}" type="presOf" srcId="{E60A4E20-A43D-4574-82EA-82F664D31BEE}" destId="{FB0C7626-04A0-47EC-A7A0-7AED46C1AE82}" srcOrd="0" destOrd="0" presId="urn:microsoft.com/office/officeart/2008/layout/VerticalAccentList"/>
    <dgm:cxn modelId="{086DB3D2-C411-483A-A066-CD1707B1F929}" type="presOf" srcId="{AE40E764-AEC6-4233-9B7E-77FFF2FA0D1D}" destId="{6228763C-6016-4B2F-A158-4DFF26A19EDE}" srcOrd="0" destOrd="0" presId="urn:microsoft.com/office/officeart/2008/layout/VerticalAccentList"/>
    <dgm:cxn modelId="{78380CEE-5A8C-4E92-B661-8DB60F14A7B9}" type="presOf" srcId="{CAAC9AED-EB95-4F16-8BB1-BFDE1E920854}" destId="{EF3FFEAE-F937-4BD0-8DE1-B10B341BBEAB}" srcOrd="0" destOrd="0" presId="urn:microsoft.com/office/officeart/2008/layout/VerticalAccentList"/>
    <dgm:cxn modelId="{1AFEDEAA-18FE-4236-86FA-9E0137B69C73}" srcId="{C8D65901-EFC0-43B6-9970-52AB145F7C31}" destId="{CAAC9AED-EB95-4F16-8BB1-BFDE1E920854}" srcOrd="2" destOrd="0" parTransId="{7EB39DA3-00AB-448E-9638-522B75494415}" sibTransId="{BDE99AAD-8CE7-484A-838B-7FF89D8C6673}"/>
    <dgm:cxn modelId="{FE092A70-2914-4D4E-8B33-754700D7128D}" srcId="{C8D65901-EFC0-43B6-9970-52AB145F7C31}" destId="{E60A4E20-A43D-4574-82EA-82F664D31BEE}" srcOrd="1" destOrd="0" parTransId="{6A7E7F58-5163-46CA-A632-09CFE68A4B7A}" sibTransId="{BA2C47CE-284B-4C30-BDC8-8B24FAFB5155}"/>
    <dgm:cxn modelId="{D987FC82-4755-4E7A-A410-AD95905E4893}" type="presOf" srcId="{C8D65901-EFC0-43B6-9970-52AB145F7C31}" destId="{FDABE9B3-9209-4EE1-8198-473A578763DB}" srcOrd="0" destOrd="0" presId="urn:microsoft.com/office/officeart/2008/layout/VerticalAccentList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1C3613D7-2F20-438A-A8E2-5A21A1172F06}" type="presParOf" srcId="{FDABE9B3-9209-4EE1-8198-473A578763DB}" destId="{9A95DDD7-8AB9-497F-84DB-63DB6AEF235C}" srcOrd="0" destOrd="0" presId="urn:microsoft.com/office/officeart/2008/layout/VerticalAccentList"/>
    <dgm:cxn modelId="{A5FE0B21-CD44-4615-B094-A37C4441DF19}" type="presParOf" srcId="{9A95DDD7-8AB9-497F-84DB-63DB6AEF235C}" destId="{6228763C-6016-4B2F-A158-4DFF26A19EDE}" srcOrd="0" destOrd="0" presId="urn:microsoft.com/office/officeart/2008/layout/VerticalAccentList"/>
    <dgm:cxn modelId="{D680E428-6D80-4CF9-AEB8-A961C94CDF25}" type="presParOf" srcId="{FDABE9B3-9209-4EE1-8198-473A578763DB}" destId="{28A902BE-694B-4A1C-ABD1-32B4DDAA4D12}" srcOrd="1" destOrd="0" presId="urn:microsoft.com/office/officeart/2008/layout/VerticalAccentList"/>
    <dgm:cxn modelId="{8C5E68D2-B068-497E-9C54-4D713CD04919}" type="presParOf" srcId="{28A902BE-694B-4A1C-ABD1-32B4DDAA4D12}" destId="{733B7904-F242-4557-9A64-6F08699AC3AA}" srcOrd="0" destOrd="0" presId="urn:microsoft.com/office/officeart/2008/layout/VerticalAccentList"/>
    <dgm:cxn modelId="{11FAD78F-1D50-46AE-B7B2-42E329B30DA6}" type="presParOf" srcId="{28A902BE-694B-4A1C-ABD1-32B4DDAA4D12}" destId="{A1156D45-66D0-4A83-B22F-339531D9C482}" srcOrd="1" destOrd="0" presId="urn:microsoft.com/office/officeart/2008/layout/VerticalAccentList"/>
    <dgm:cxn modelId="{7140597B-5CEB-47B7-986F-5BA218E6A834}" type="presParOf" srcId="{28A902BE-694B-4A1C-ABD1-32B4DDAA4D12}" destId="{C0CE2FBA-12D4-47E5-BC6A-00308EA87F88}" srcOrd="2" destOrd="0" presId="urn:microsoft.com/office/officeart/2008/layout/VerticalAccentList"/>
    <dgm:cxn modelId="{B49D3ADF-F504-46E3-A4F2-E5316878E4E2}" type="presParOf" srcId="{28A902BE-694B-4A1C-ABD1-32B4DDAA4D12}" destId="{72C0FBF1-5E22-4E77-8149-F28DD551B3B1}" srcOrd="3" destOrd="0" presId="urn:microsoft.com/office/officeart/2008/layout/VerticalAccentList"/>
    <dgm:cxn modelId="{1A9A8943-5297-4F01-ABDE-1968C616915E}" type="presParOf" srcId="{28A902BE-694B-4A1C-ABD1-32B4DDAA4D12}" destId="{5F969246-4FF8-454B-9F7C-8282184C1E9B}" srcOrd="4" destOrd="0" presId="urn:microsoft.com/office/officeart/2008/layout/VerticalAccentList"/>
    <dgm:cxn modelId="{7F2CCFC2-5441-4E20-A5AF-BCEB0B8BFCE7}" type="presParOf" srcId="{28A902BE-694B-4A1C-ABD1-32B4DDAA4D12}" destId="{47DEF2C6-D069-4965-A1BB-48AD70EF589A}" srcOrd="5" destOrd="0" presId="urn:microsoft.com/office/officeart/2008/layout/VerticalAccentList"/>
    <dgm:cxn modelId="{95583DEA-81CA-450F-A1B2-DB7906E3A377}" type="presParOf" srcId="{28A902BE-694B-4A1C-ABD1-32B4DDAA4D12}" destId="{C18297D2-19D4-4BEC-8D9F-7CC2EE4E84F1}" srcOrd="6" destOrd="0" presId="urn:microsoft.com/office/officeart/2008/layout/VerticalAccentList"/>
    <dgm:cxn modelId="{BD90A3FA-68B5-405C-9FF7-789F9ED5C9B0}" type="presParOf" srcId="{FDABE9B3-9209-4EE1-8198-473A578763DB}" destId="{16EA6634-B84E-455F-8B85-A13AFA0FDF64}" srcOrd="2" destOrd="0" presId="urn:microsoft.com/office/officeart/2008/layout/VerticalAccentList"/>
    <dgm:cxn modelId="{B55E5600-7D7E-4619-811B-498591C2BE64}" type="presParOf" srcId="{FDABE9B3-9209-4EE1-8198-473A578763DB}" destId="{D6706DF5-A440-4041-AF22-A9A68737D81B}" srcOrd="3" destOrd="0" presId="urn:microsoft.com/office/officeart/2008/layout/VerticalAccentList"/>
    <dgm:cxn modelId="{75B146D0-534B-4757-9FF5-C38458F578A3}" type="presParOf" srcId="{D6706DF5-A440-4041-AF22-A9A68737D81B}" destId="{FB0C7626-04A0-47EC-A7A0-7AED46C1AE82}" srcOrd="0" destOrd="0" presId="urn:microsoft.com/office/officeart/2008/layout/VerticalAccentList"/>
    <dgm:cxn modelId="{0EC53D02-3040-4E6C-B15C-03E796D2A661}" type="presParOf" srcId="{FDABE9B3-9209-4EE1-8198-473A578763DB}" destId="{B4C9065E-4749-4EC7-86DE-241883DE2EB7}" srcOrd="4" destOrd="0" presId="urn:microsoft.com/office/officeart/2008/layout/VerticalAccentList"/>
    <dgm:cxn modelId="{02549D6E-D6A0-4176-86EA-055925360805}" type="presParOf" srcId="{B4C9065E-4749-4EC7-86DE-241883DE2EB7}" destId="{713913D5-66EA-480D-B4E3-F877E1F18584}" srcOrd="0" destOrd="0" presId="urn:microsoft.com/office/officeart/2008/layout/VerticalAccentList"/>
    <dgm:cxn modelId="{58CDFC4F-9BC6-4E4D-9B92-CC8FF8C618F2}" type="presParOf" srcId="{B4C9065E-4749-4EC7-86DE-241883DE2EB7}" destId="{363D08E0-02C1-4F44-BAFD-E6DEC8DB2336}" srcOrd="1" destOrd="0" presId="urn:microsoft.com/office/officeart/2008/layout/VerticalAccentList"/>
    <dgm:cxn modelId="{A693FC22-C8C6-46B1-BE76-CB3A242F4AF3}" type="presParOf" srcId="{B4C9065E-4749-4EC7-86DE-241883DE2EB7}" destId="{5F8803D3-2224-4221-8737-A8789E3A2B89}" srcOrd="2" destOrd="0" presId="urn:microsoft.com/office/officeart/2008/layout/VerticalAccentList"/>
    <dgm:cxn modelId="{23DF4D96-611D-475F-B3E4-524F8CEF7616}" type="presParOf" srcId="{B4C9065E-4749-4EC7-86DE-241883DE2EB7}" destId="{FE29CB21-8C85-4DE5-81B0-603CDB13D286}" srcOrd="3" destOrd="0" presId="urn:microsoft.com/office/officeart/2008/layout/VerticalAccentList"/>
    <dgm:cxn modelId="{9A7D1958-2EB2-4126-A356-8002B22D7415}" type="presParOf" srcId="{B4C9065E-4749-4EC7-86DE-241883DE2EB7}" destId="{957C0167-6541-4337-AC02-548B057AF16F}" srcOrd="4" destOrd="0" presId="urn:microsoft.com/office/officeart/2008/layout/VerticalAccentList"/>
    <dgm:cxn modelId="{56B7800A-3E75-4033-90FF-C6201C796A5E}" type="presParOf" srcId="{B4C9065E-4749-4EC7-86DE-241883DE2EB7}" destId="{682F3429-DE72-4B63-B29A-A0C5F2A8039D}" srcOrd="5" destOrd="0" presId="urn:microsoft.com/office/officeart/2008/layout/VerticalAccentList"/>
    <dgm:cxn modelId="{5E1DCF4D-E534-4D12-A006-378EF89E2499}" type="presParOf" srcId="{B4C9065E-4749-4EC7-86DE-241883DE2EB7}" destId="{220ED7FD-C2B8-4EA7-8DC8-88AE79D7B87B}" srcOrd="6" destOrd="0" presId="urn:microsoft.com/office/officeart/2008/layout/VerticalAccentList"/>
    <dgm:cxn modelId="{B0986514-59DA-42A3-B84E-976E0DE70102}" type="presParOf" srcId="{FDABE9B3-9209-4EE1-8198-473A578763DB}" destId="{34BB3C04-1E05-4002-82F3-DF55D5DC76F0}" srcOrd="5" destOrd="0" presId="urn:microsoft.com/office/officeart/2008/layout/VerticalAccentList"/>
    <dgm:cxn modelId="{FD8A3191-5A59-4418-9114-F62BD4162256}" type="presParOf" srcId="{FDABE9B3-9209-4EE1-8198-473A578763DB}" destId="{9D91737D-D219-4C6A-AC9E-937A6E15C44B}" srcOrd="6" destOrd="0" presId="urn:microsoft.com/office/officeart/2008/layout/VerticalAccentList"/>
    <dgm:cxn modelId="{4351B380-2B9D-4D14-A2CF-DFA85B5B5578}" type="presParOf" srcId="{9D91737D-D219-4C6A-AC9E-937A6E15C44B}" destId="{EF3FFEAE-F937-4BD0-8DE1-B10B341BBEAB}" srcOrd="0" destOrd="0" presId="urn:microsoft.com/office/officeart/2008/layout/VerticalAccentList"/>
    <dgm:cxn modelId="{3B0051D7-B597-4F0E-8BD4-D931318F8B8C}" type="presParOf" srcId="{FDABE9B3-9209-4EE1-8198-473A578763DB}" destId="{776CAD5F-9274-436D-85F6-23002B7E73EE}" srcOrd="7" destOrd="0" presId="urn:microsoft.com/office/officeart/2008/layout/VerticalAccentList"/>
    <dgm:cxn modelId="{3FB29A8F-BE91-4648-BE1C-201187A28749}" type="presParOf" srcId="{776CAD5F-9274-436D-85F6-23002B7E73EE}" destId="{C09699FD-54C6-4AFD-A573-C488EC00748A}" srcOrd="0" destOrd="0" presId="urn:microsoft.com/office/officeart/2008/layout/VerticalAccentList"/>
    <dgm:cxn modelId="{F093CEB0-291B-4B15-A017-0579BB4CCAEF}" type="presParOf" srcId="{776CAD5F-9274-436D-85F6-23002B7E73EE}" destId="{BC80FE22-FB83-431A-AAD8-03EB0D6EF0E9}" srcOrd="1" destOrd="0" presId="urn:microsoft.com/office/officeart/2008/layout/VerticalAccentList"/>
    <dgm:cxn modelId="{E49D6628-27F2-41CB-8FA9-5A4D16E6A8DB}" type="presParOf" srcId="{776CAD5F-9274-436D-85F6-23002B7E73EE}" destId="{FCF0A9CA-5312-42BF-A6B5-4CB6249F7E3D}" srcOrd="2" destOrd="0" presId="urn:microsoft.com/office/officeart/2008/layout/VerticalAccentList"/>
    <dgm:cxn modelId="{36A8DCBF-D58A-472E-8567-37298FC6E2DC}" type="presParOf" srcId="{776CAD5F-9274-436D-85F6-23002B7E73EE}" destId="{FC29A82D-67F3-4246-B68D-30AA352A7D2F}" srcOrd="3" destOrd="0" presId="urn:microsoft.com/office/officeart/2008/layout/VerticalAccentList"/>
    <dgm:cxn modelId="{C72E760C-B5EF-46BA-A2BE-CEC42C11D82D}" type="presParOf" srcId="{776CAD5F-9274-436D-85F6-23002B7E73EE}" destId="{D87541DC-99D6-4932-A41C-6C0EB8CF17DC}" srcOrd="4" destOrd="0" presId="urn:microsoft.com/office/officeart/2008/layout/VerticalAccentList"/>
    <dgm:cxn modelId="{B44BC194-958A-465A-BA55-B455B2DBAE75}" type="presParOf" srcId="{776CAD5F-9274-436D-85F6-23002B7E73EE}" destId="{9628DDD6-2313-4068-A16C-644E79D04DB6}" srcOrd="5" destOrd="0" presId="urn:microsoft.com/office/officeart/2008/layout/VerticalAccentList"/>
    <dgm:cxn modelId="{1880180C-4086-463B-A4B6-CF7B406BFF55}" type="presParOf" srcId="{776CAD5F-9274-436D-85F6-23002B7E73EE}" destId="{4DBE5221-0050-4673-8B8F-AC05B1EAFB9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0A4E20-A43D-4574-82EA-82F664D31BEE}">
      <dgm:prSet phldrT="[Текст]" custT="1"/>
      <dgm:spPr/>
      <dgm:t>
        <a:bodyPr/>
        <a:lstStyle/>
        <a:p>
          <a:pPr algn="ctr"/>
          <a:r>
            <a: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2000" b="1" i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7E7F58-5163-46CA-A632-09CFE68A4B7A}" type="parTrans" cxnId="{FE092A70-2914-4D4E-8B33-754700D7128D}">
      <dgm:prSet/>
      <dgm:spPr/>
      <dgm:t>
        <a:bodyPr/>
        <a:lstStyle/>
        <a:p>
          <a:endParaRPr lang="ru-RU"/>
        </a:p>
      </dgm:t>
    </dgm:pt>
    <dgm:pt modelId="{BA2C47CE-284B-4C30-BDC8-8B24FAFB5155}" type="sibTrans" cxnId="{FE092A70-2914-4D4E-8B33-754700D7128D}">
      <dgm:prSet/>
      <dgm:spPr/>
      <dgm:t>
        <a:bodyPr/>
        <a:lstStyle/>
        <a:p>
          <a:endParaRPr lang="ru-RU"/>
        </a:p>
      </dgm:t>
    </dgm:pt>
    <dgm:pt modelId="{CAAC9AED-EB95-4F16-8BB1-BFDE1E920854}">
      <dgm:prSet phldrT="[Текст]" custT="1"/>
      <dgm:spPr/>
      <dgm:t>
        <a:bodyPr/>
        <a:lstStyle/>
        <a:p>
          <a:pPr algn="ctr"/>
          <a:r>
            <a:rPr lang="ru-RU" sz="2000" b="1" i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2000" b="1" i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EB39DA3-00AB-448E-9638-522B75494415}" type="parTrans" cxnId="{1AFEDEAA-18FE-4236-86FA-9E0137B69C73}">
      <dgm:prSet/>
      <dgm:spPr/>
      <dgm:t>
        <a:bodyPr/>
        <a:lstStyle/>
        <a:p>
          <a:endParaRPr lang="ru-RU"/>
        </a:p>
      </dgm:t>
    </dgm:pt>
    <dgm:pt modelId="{BDE99AAD-8CE7-484A-838B-7FF89D8C6673}" type="sibTrans" cxnId="{1AFEDEAA-18FE-4236-86FA-9E0137B69C73}">
      <dgm:prSet/>
      <dgm:spPr/>
      <dgm:t>
        <a:bodyPr/>
        <a:lstStyle/>
        <a:p>
          <a:endParaRPr lang="ru-RU"/>
        </a:p>
      </dgm:t>
    </dgm:pt>
    <dgm:pt modelId="{C2223A16-89B2-47B0-AE0C-BDA4C9F492F1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конспекты НОД.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6D86C4-3A07-4C3F-8EA7-20D838CB2F66}" type="parTrans" cxnId="{420266D1-8900-41A6-98CB-C9F367230F92}">
      <dgm:prSet/>
      <dgm:spPr/>
      <dgm:t>
        <a:bodyPr/>
        <a:lstStyle/>
        <a:p>
          <a:endParaRPr lang="ru-RU"/>
        </a:p>
      </dgm:t>
    </dgm:pt>
    <dgm:pt modelId="{8B99C0C1-DE58-45DD-B9F1-F47714D517CA}" type="sibTrans" cxnId="{420266D1-8900-41A6-98CB-C9F367230F92}">
      <dgm:prSet/>
      <dgm:spPr/>
      <dgm:t>
        <a:bodyPr/>
        <a:lstStyle/>
        <a:p>
          <a:endParaRPr lang="ru-RU"/>
        </a:p>
      </dgm:t>
    </dgm:pt>
    <dgm:pt modelId="{0233A2B8-EAC7-4B74-81EC-D1BF74CC7B4F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Подготовить беседу для детей</a:t>
          </a:r>
          <a:r>
            <a: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923A945-807A-4561-A86A-5FDD3276982D}" type="parTrans" cxnId="{7A26D992-3B01-4069-8201-C62A4F70810A}">
      <dgm:prSet/>
      <dgm:spPr/>
      <dgm:t>
        <a:bodyPr/>
        <a:lstStyle/>
        <a:p>
          <a:endParaRPr lang="ru-RU"/>
        </a:p>
      </dgm:t>
    </dgm:pt>
    <dgm:pt modelId="{FEEC609C-0E03-4995-920B-0AAE29D8B6AF}" type="sibTrans" cxnId="{7A26D992-3B01-4069-8201-C62A4F70810A}">
      <dgm:prSet/>
      <dgm:spPr/>
      <dgm:t>
        <a:bodyPr/>
        <a:lstStyle/>
        <a:p>
          <a:endParaRPr lang="ru-RU"/>
        </a:p>
      </dgm:t>
    </dgm:pt>
    <dgm:pt modelId="{B27C08A9-C0E9-433B-9A8B-5CD8853904E9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перспективный план мероприятий</a:t>
          </a:r>
          <a:r>
            <a: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670968-DDF0-4A73-9659-9256B394FB6A}" type="parTrans" cxnId="{39D26960-CC9A-450C-8AA4-9A8787D2E765}">
      <dgm:prSet/>
      <dgm:spPr/>
      <dgm:t>
        <a:bodyPr/>
        <a:lstStyle/>
        <a:p>
          <a:endParaRPr lang="ru-RU"/>
        </a:p>
      </dgm:t>
    </dgm:pt>
    <dgm:pt modelId="{930F4515-B6A2-4AB0-8298-831BF5FB7FA6}" type="sibTrans" cxnId="{39D26960-CC9A-450C-8AA4-9A8787D2E765}">
      <dgm:prSet/>
      <dgm:spPr/>
      <dgm:t>
        <a:bodyPr/>
        <a:lstStyle/>
        <a:p>
          <a:endParaRPr lang="ru-RU"/>
        </a:p>
      </dgm:t>
    </dgm:pt>
    <dgm:pt modelId="{AE40E764-AEC6-4233-9B7E-77FFF2FA0D1D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endParaRPr lang="ru-RU"/>
        </a:p>
      </dgm:t>
    </dgm:pt>
    <dgm:pt modelId="{A7BD7C87-A3C3-4934-AF55-326271B47EA0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C154D42-FB24-4F0D-828B-38647FC466B5}" type="parTrans" cxnId="{292C06CD-487B-4313-BCEB-07C570028EE4}">
      <dgm:prSet/>
      <dgm:spPr/>
      <dgm:t>
        <a:bodyPr/>
        <a:lstStyle/>
        <a:p>
          <a:endParaRPr lang="ru-RU"/>
        </a:p>
      </dgm:t>
    </dgm:pt>
    <dgm:pt modelId="{CB72B8A0-919C-43B8-AE7D-71D3F5941D9F}" type="sibTrans" cxnId="{292C06CD-487B-4313-BCEB-07C570028EE4}">
      <dgm:prSet/>
      <dgm:spPr/>
      <dgm:t>
        <a:bodyPr/>
        <a:lstStyle/>
        <a:p>
          <a:endParaRPr lang="ru-RU"/>
        </a:p>
      </dgm:t>
    </dgm:pt>
    <dgm:pt modelId="{9780B812-85DD-4CCD-9C69-A8FE7AE3BF97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Подготовить консультации для родителей и педагогов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E1BE6A6-881E-4B4B-AD94-B32815631CAC}" type="parTrans" cxnId="{F7338F17-8E3C-44B3-A7B7-058FDA417686}">
      <dgm:prSet/>
      <dgm:spPr/>
      <dgm:t>
        <a:bodyPr/>
        <a:lstStyle/>
        <a:p>
          <a:endParaRPr lang="ru-RU"/>
        </a:p>
      </dgm:t>
    </dgm:pt>
    <dgm:pt modelId="{D4F59CD0-45AA-4ACE-979A-F2558B56A736}" type="sibTrans" cxnId="{F7338F17-8E3C-44B3-A7B7-058FDA417686}">
      <dgm:prSet/>
      <dgm:spPr/>
      <dgm:t>
        <a:bodyPr/>
        <a:lstStyle/>
        <a:p>
          <a:endParaRPr lang="ru-RU"/>
        </a:p>
      </dgm:t>
    </dgm:pt>
    <dgm:pt modelId="{C29F26E7-9B11-43E4-8896-704DDB64D96A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A13B49-19B6-4300-AE5D-E584A858F492}" type="parTrans" cxnId="{466F5992-D345-44BD-B903-8AFB5C73279A}">
      <dgm:prSet/>
      <dgm:spPr/>
      <dgm:t>
        <a:bodyPr/>
        <a:lstStyle/>
        <a:p>
          <a:endParaRPr lang="ru-RU"/>
        </a:p>
      </dgm:t>
    </dgm:pt>
    <dgm:pt modelId="{B0557693-1CAD-4C6C-89BB-4924831BCB8D}" type="sibTrans" cxnId="{466F5992-D345-44BD-B903-8AFB5C73279A}">
      <dgm:prSet/>
      <dgm:spPr/>
      <dgm:t>
        <a:bodyPr/>
        <a:lstStyle/>
        <a:p>
          <a:endParaRPr lang="ru-RU"/>
        </a:p>
      </dgm:t>
    </dgm:pt>
    <dgm:pt modelId="{5BAC9029-9CB4-47E0-877A-ABE27805B9E2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Оформить папку – передвижку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1E0CA6E-BAE9-4AD5-8709-0C0D6FD4B0A5}" type="parTrans" cxnId="{032B735D-B641-47EC-90BA-38351A5B19CE}">
      <dgm:prSet/>
      <dgm:spPr/>
      <dgm:t>
        <a:bodyPr/>
        <a:lstStyle/>
        <a:p>
          <a:endParaRPr lang="ru-RU"/>
        </a:p>
      </dgm:t>
    </dgm:pt>
    <dgm:pt modelId="{BCC040F5-550F-46F9-A808-F939AB458E69}" type="sibTrans" cxnId="{032B735D-B641-47EC-90BA-38351A5B19CE}">
      <dgm:prSet/>
      <dgm:spPr/>
      <dgm:t>
        <a:bodyPr/>
        <a:lstStyle/>
        <a:p>
          <a:endParaRPr lang="ru-RU"/>
        </a:p>
      </dgm:t>
    </dgm:pt>
    <dgm:pt modelId="{A6C99DF2-7AFD-42F3-9CA0-7E7D3AB4EF51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5738B1-99FB-4F45-8EC0-9DAE01A3C095}" type="parTrans" cxnId="{9EEEB4F0-D611-4C1C-9D1A-AD95551449DA}">
      <dgm:prSet/>
      <dgm:spPr/>
      <dgm:t>
        <a:bodyPr/>
        <a:lstStyle/>
        <a:p>
          <a:endParaRPr lang="ru-RU"/>
        </a:p>
      </dgm:t>
    </dgm:pt>
    <dgm:pt modelId="{30087F95-D9D9-46C2-8C9C-C326EDC1D21B}" type="sibTrans" cxnId="{9EEEB4F0-D611-4C1C-9D1A-AD95551449DA}">
      <dgm:prSet/>
      <dgm:spPr/>
      <dgm:t>
        <a:bodyPr/>
        <a:lstStyle/>
        <a:p>
          <a:endParaRPr lang="ru-RU"/>
        </a:p>
      </dgm:t>
    </dgm:pt>
    <dgm:pt modelId="{523171B0-07B2-4748-BB61-0062114EE912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совместное детское – родительское развлечение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D9D62B2-E60D-43FE-88FE-8E8730503A0A}" type="parTrans" cxnId="{2234DF40-1548-4A47-A199-16C93C8B4EB7}">
      <dgm:prSet/>
      <dgm:spPr/>
      <dgm:t>
        <a:bodyPr/>
        <a:lstStyle/>
        <a:p>
          <a:endParaRPr lang="ru-RU"/>
        </a:p>
      </dgm:t>
    </dgm:pt>
    <dgm:pt modelId="{B921B37A-5E3F-407E-B991-FB02508025ED}" type="sibTrans" cxnId="{2234DF40-1548-4A47-A199-16C93C8B4EB7}">
      <dgm:prSet/>
      <dgm:spPr/>
      <dgm:t>
        <a:bodyPr/>
        <a:lstStyle/>
        <a:p>
          <a:endParaRPr lang="ru-RU"/>
        </a:p>
      </dgm:t>
    </dgm:pt>
    <dgm:pt modelId="{76DE71E0-85E9-4C96-BBB0-FA6A280947AB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59E152C-9F7E-4C56-B78B-B38E9A197068}" type="parTrans" cxnId="{8FABAB86-D0A5-43D6-807F-76B7588CA70F}">
      <dgm:prSet/>
      <dgm:spPr/>
      <dgm:t>
        <a:bodyPr/>
        <a:lstStyle/>
        <a:p>
          <a:endParaRPr lang="ru-RU"/>
        </a:p>
      </dgm:t>
    </dgm:pt>
    <dgm:pt modelId="{1435DACF-8815-4B6C-9CA6-DCD1849C997A}" type="sibTrans" cxnId="{8FABAB86-D0A5-43D6-807F-76B7588CA70F}">
      <dgm:prSet/>
      <dgm:spPr/>
      <dgm:t>
        <a:bodyPr/>
        <a:lstStyle/>
        <a:p>
          <a:endParaRPr lang="ru-RU"/>
        </a:p>
      </dgm:t>
    </dgm:pt>
    <dgm:pt modelId="{8EB58512-4ABB-44BB-A7CD-401856A0971A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Изготовить альбом, дидактическую игру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F4D2F77-0DFB-409D-A4B5-6EF71BCADE95}" type="parTrans" cxnId="{16B08C54-43B6-480E-9C87-3CDA2D377F35}">
      <dgm:prSet/>
      <dgm:spPr/>
      <dgm:t>
        <a:bodyPr/>
        <a:lstStyle/>
        <a:p>
          <a:endParaRPr lang="ru-RU"/>
        </a:p>
      </dgm:t>
    </dgm:pt>
    <dgm:pt modelId="{4A677667-36B8-4C67-ADC4-ADF4712027BA}" type="sibTrans" cxnId="{16B08C54-43B6-480E-9C87-3CDA2D377F35}">
      <dgm:prSet/>
      <dgm:spPr/>
      <dgm:t>
        <a:bodyPr/>
        <a:lstStyle/>
        <a:p>
          <a:endParaRPr lang="ru-RU"/>
        </a:p>
      </dgm:t>
    </dgm:pt>
    <dgm:pt modelId="{B5D67940-1AF1-4BB4-98C6-9477840C44A2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8DE9CF-CB82-48E7-B90E-01B896C154ED}" type="parTrans" cxnId="{553F30C6-973F-4D98-9027-4C17EB2BCE5F}">
      <dgm:prSet/>
      <dgm:spPr/>
      <dgm:t>
        <a:bodyPr/>
        <a:lstStyle/>
        <a:p>
          <a:endParaRPr lang="ru-RU"/>
        </a:p>
      </dgm:t>
    </dgm:pt>
    <dgm:pt modelId="{0400C4A8-58EA-459F-BFBE-0519C9D45077}" type="sibTrans" cxnId="{553F30C6-973F-4D98-9027-4C17EB2BCE5F}">
      <dgm:prSet/>
      <dgm:spPr/>
      <dgm:t>
        <a:bodyPr/>
        <a:lstStyle/>
        <a:p>
          <a:endParaRPr lang="ru-RU"/>
        </a:p>
      </dgm:t>
    </dgm:pt>
    <dgm:pt modelId="{C866B045-6F8F-438A-BC49-2B6AD26F8DDE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материал для проведения КВН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6BDDEF9-D931-4F1D-B4F6-16F91DA92201}" type="parTrans" cxnId="{8D17AA79-CB5F-4EAE-8C6F-6ED2682C4B3B}">
      <dgm:prSet/>
      <dgm:spPr/>
      <dgm:t>
        <a:bodyPr/>
        <a:lstStyle/>
        <a:p>
          <a:endParaRPr lang="ru-RU"/>
        </a:p>
      </dgm:t>
    </dgm:pt>
    <dgm:pt modelId="{A7EE5E4C-F8E6-435A-926B-CD197320ECF4}" type="sibTrans" cxnId="{8D17AA79-CB5F-4EAE-8C6F-6ED2682C4B3B}">
      <dgm:prSet/>
      <dgm:spPr/>
      <dgm:t>
        <a:bodyPr/>
        <a:lstStyle/>
        <a:p>
          <a:endParaRPr lang="ru-RU"/>
        </a:p>
      </dgm:t>
    </dgm:pt>
    <dgm:pt modelId="{F60261D4-9992-4901-BDC9-709FB59AE7FE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9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0F6175-1752-4C84-86B6-82F1C26DA1CA}" type="parTrans" cxnId="{FCFD1025-6836-495F-B45C-DB71FFB0EC4E}">
      <dgm:prSet/>
      <dgm:spPr/>
      <dgm:t>
        <a:bodyPr/>
        <a:lstStyle/>
        <a:p>
          <a:endParaRPr lang="ru-RU"/>
        </a:p>
      </dgm:t>
    </dgm:pt>
    <dgm:pt modelId="{B37EF3DD-C18B-47F4-97CA-D3966B58D324}" type="sibTrans" cxnId="{FCFD1025-6836-495F-B45C-DB71FFB0EC4E}">
      <dgm:prSet/>
      <dgm:spPr/>
      <dgm:t>
        <a:bodyPr/>
        <a:lstStyle/>
        <a:p>
          <a:endParaRPr lang="ru-RU"/>
        </a:p>
      </dgm:t>
    </dgm:pt>
    <dgm:pt modelId="{67FE7FA9-003A-4A85-9D80-1A2AC59B3F4A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анкеты для родителей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980E87C-2669-41F0-965F-6CB50A4F0C52}" type="parTrans" cxnId="{2A4DC698-4161-4C47-8DB6-9A07FACBBEB6}">
      <dgm:prSet/>
      <dgm:spPr/>
      <dgm:t>
        <a:bodyPr/>
        <a:lstStyle/>
        <a:p>
          <a:endParaRPr lang="ru-RU"/>
        </a:p>
      </dgm:t>
    </dgm:pt>
    <dgm:pt modelId="{D2C6640A-C65A-41D4-8DE6-6787114E66A1}" type="sibTrans" cxnId="{2A4DC698-4161-4C47-8DB6-9A07FACBBEB6}">
      <dgm:prSet/>
      <dgm:spPr/>
      <dgm:t>
        <a:bodyPr/>
        <a:lstStyle/>
        <a:p>
          <a:endParaRPr lang="ru-RU"/>
        </a:p>
      </dgm:t>
    </dgm:pt>
    <dgm:pt modelId="{DC194963-29D5-46E2-81EB-361594A53204}" type="pres">
      <dgm:prSet presAssocID="{C8D65901-EFC0-43B6-9970-52AB145F7C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66C2FD-99BE-4328-8F81-AF88FAAEDA49}" type="pres">
      <dgm:prSet presAssocID="{AE40E764-AEC6-4233-9B7E-77FFF2FA0D1D}" presName="composite" presStyleCnt="0"/>
      <dgm:spPr/>
      <dgm:t>
        <a:bodyPr/>
        <a:lstStyle/>
        <a:p>
          <a:endParaRPr lang="ru-RU"/>
        </a:p>
      </dgm:t>
    </dgm:pt>
    <dgm:pt modelId="{AABE6051-9776-4F5B-A28B-1C47D2FB86FE}" type="pres">
      <dgm:prSet presAssocID="{AE40E764-AEC6-4233-9B7E-77FFF2FA0D1D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849BA-16DC-4CAD-9409-9AA55995D444}" type="pres">
      <dgm:prSet presAssocID="{AE40E764-AEC6-4233-9B7E-77FFF2FA0D1D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62C27-5BB8-4654-9F04-741E62D0E503}" type="pres">
      <dgm:prSet presAssocID="{F189122E-9CAE-4D16-AE11-D9950B97F005}" presName="sp" presStyleCnt="0"/>
      <dgm:spPr/>
      <dgm:t>
        <a:bodyPr/>
        <a:lstStyle/>
        <a:p>
          <a:endParaRPr lang="ru-RU"/>
        </a:p>
      </dgm:t>
    </dgm:pt>
    <dgm:pt modelId="{D50B4CCE-8D39-4488-8EA2-C09C494D65EC}" type="pres">
      <dgm:prSet presAssocID="{E60A4E20-A43D-4574-82EA-82F664D31BEE}" presName="composite" presStyleCnt="0"/>
      <dgm:spPr/>
      <dgm:t>
        <a:bodyPr/>
        <a:lstStyle/>
        <a:p>
          <a:endParaRPr lang="ru-RU"/>
        </a:p>
      </dgm:t>
    </dgm:pt>
    <dgm:pt modelId="{FF212C25-9E48-4565-86E9-770AD20855C9}" type="pres">
      <dgm:prSet presAssocID="{E60A4E20-A43D-4574-82EA-82F664D31BEE}" presName="parentText" presStyleLbl="alignNode1" presStyleIdx="1" presStyleCnt="9" custLinFactNeighborX="2690" custLinFactNeighborY="4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1C5DB-831A-4657-8587-E56CEF3C0322}" type="pres">
      <dgm:prSet presAssocID="{E60A4E20-A43D-4574-82EA-82F664D31BEE}" presName="descendantText" presStyleLbl="alignAcc1" presStyleIdx="1" presStyleCnt="9" custLinFactNeighborY="-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39AD9-CAE1-42E9-8C3D-7156730E922D}" type="pres">
      <dgm:prSet presAssocID="{BA2C47CE-284B-4C30-BDC8-8B24FAFB5155}" presName="sp" presStyleCnt="0"/>
      <dgm:spPr/>
      <dgm:t>
        <a:bodyPr/>
        <a:lstStyle/>
        <a:p>
          <a:endParaRPr lang="ru-RU"/>
        </a:p>
      </dgm:t>
    </dgm:pt>
    <dgm:pt modelId="{B738AEFA-62D6-4A20-A9F6-11575F2E3C1A}" type="pres">
      <dgm:prSet presAssocID="{CAAC9AED-EB95-4F16-8BB1-BFDE1E920854}" presName="composite" presStyleCnt="0"/>
      <dgm:spPr/>
      <dgm:t>
        <a:bodyPr/>
        <a:lstStyle/>
        <a:p>
          <a:endParaRPr lang="ru-RU"/>
        </a:p>
      </dgm:t>
    </dgm:pt>
    <dgm:pt modelId="{02ED9D26-B7A8-42AA-9686-3A0F417B03A1}" type="pres">
      <dgm:prSet presAssocID="{CAAC9AED-EB95-4F16-8BB1-BFDE1E920854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41C97-858A-4948-8807-BD7F53D554DF}" type="pres">
      <dgm:prSet presAssocID="{CAAC9AED-EB95-4F16-8BB1-BFDE1E920854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F670A-5334-46AF-87CF-F9E21A79AE96}" type="pres">
      <dgm:prSet presAssocID="{BDE99AAD-8CE7-484A-838B-7FF89D8C6673}" presName="sp" presStyleCnt="0"/>
      <dgm:spPr/>
    </dgm:pt>
    <dgm:pt modelId="{CB55DAF5-107C-4B1C-B24E-FA546403BDA1}" type="pres">
      <dgm:prSet presAssocID="{A7BD7C87-A3C3-4934-AF55-326271B47EA0}" presName="composite" presStyleCnt="0"/>
      <dgm:spPr/>
    </dgm:pt>
    <dgm:pt modelId="{4ECF9F7B-DECC-417A-9A31-27CCF472714C}" type="pres">
      <dgm:prSet presAssocID="{A7BD7C87-A3C3-4934-AF55-326271B47EA0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FB639-1A83-4368-A059-AA49A3A0DC6A}" type="pres">
      <dgm:prSet presAssocID="{A7BD7C87-A3C3-4934-AF55-326271B47EA0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15595-9AB9-4D4E-812E-0FF1205258C0}" type="pres">
      <dgm:prSet presAssocID="{CB72B8A0-919C-43B8-AE7D-71D3F5941D9F}" presName="sp" presStyleCnt="0"/>
      <dgm:spPr/>
    </dgm:pt>
    <dgm:pt modelId="{F57523FC-C963-476B-9A8C-FCDFAEBCDC3B}" type="pres">
      <dgm:prSet presAssocID="{C29F26E7-9B11-43E4-8896-704DDB64D96A}" presName="composite" presStyleCnt="0"/>
      <dgm:spPr/>
    </dgm:pt>
    <dgm:pt modelId="{D4B0BD77-7916-46C7-822F-CA8439117B45}" type="pres">
      <dgm:prSet presAssocID="{C29F26E7-9B11-43E4-8896-704DDB64D96A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83FBE-AB5A-49C4-BA3F-CD9B6FF443DA}" type="pres">
      <dgm:prSet presAssocID="{C29F26E7-9B11-43E4-8896-704DDB64D96A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55490-EBB4-4B18-887A-491A135350C2}" type="pres">
      <dgm:prSet presAssocID="{B0557693-1CAD-4C6C-89BB-4924831BCB8D}" presName="sp" presStyleCnt="0"/>
      <dgm:spPr/>
    </dgm:pt>
    <dgm:pt modelId="{9CE26D36-9847-4817-B0A9-AB43D998A699}" type="pres">
      <dgm:prSet presAssocID="{A6C99DF2-7AFD-42F3-9CA0-7E7D3AB4EF51}" presName="composite" presStyleCnt="0"/>
      <dgm:spPr/>
    </dgm:pt>
    <dgm:pt modelId="{2EDECAF1-A8C2-4A8E-8EDC-1CFED033F77D}" type="pres">
      <dgm:prSet presAssocID="{A6C99DF2-7AFD-42F3-9CA0-7E7D3AB4EF51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443D-6AB6-4E3A-ADF6-BDB67A7202EB}" type="pres">
      <dgm:prSet presAssocID="{A6C99DF2-7AFD-42F3-9CA0-7E7D3AB4EF51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B03A2-F3A7-4626-9208-A6394BBB1C3D}" type="pres">
      <dgm:prSet presAssocID="{30087F95-D9D9-46C2-8C9C-C326EDC1D21B}" presName="sp" presStyleCnt="0"/>
      <dgm:spPr/>
    </dgm:pt>
    <dgm:pt modelId="{31176F26-3037-452D-BB04-5EE5F7730474}" type="pres">
      <dgm:prSet presAssocID="{76DE71E0-85E9-4C96-BBB0-FA6A280947AB}" presName="composite" presStyleCnt="0"/>
      <dgm:spPr/>
    </dgm:pt>
    <dgm:pt modelId="{E79ACC5D-4F4F-4B20-BE11-E3D227E323C0}" type="pres">
      <dgm:prSet presAssocID="{76DE71E0-85E9-4C96-BBB0-FA6A280947AB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50F96-7720-4DDC-A23E-72C345041EB9}" type="pres">
      <dgm:prSet presAssocID="{76DE71E0-85E9-4C96-BBB0-FA6A280947AB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80463-A8DB-4BC5-BBEC-B0271841EA97}" type="pres">
      <dgm:prSet presAssocID="{1435DACF-8815-4B6C-9CA6-DCD1849C997A}" presName="sp" presStyleCnt="0"/>
      <dgm:spPr/>
    </dgm:pt>
    <dgm:pt modelId="{95771D08-C13A-4356-85FB-56BE71FA8D69}" type="pres">
      <dgm:prSet presAssocID="{B5D67940-1AF1-4BB4-98C6-9477840C44A2}" presName="composite" presStyleCnt="0"/>
      <dgm:spPr/>
    </dgm:pt>
    <dgm:pt modelId="{F824E1D8-A76C-41E1-A67E-3F1E9051E596}" type="pres">
      <dgm:prSet presAssocID="{B5D67940-1AF1-4BB4-98C6-9477840C44A2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2FDFF-03CD-4842-863D-99753B8D1998}" type="pres">
      <dgm:prSet presAssocID="{B5D67940-1AF1-4BB4-98C6-9477840C44A2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80358-3525-49E9-83B5-8802FCA8A83B}" type="pres">
      <dgm:prSet presAssocID="{0400C4A8-58EA-459F-BFBE-0519C9D45077}" presName="sp" presStyleCnt="0"/>
      <dgm:spPr/>
    </dgm:pt>
    <dgm:pt modelId="{41AB0FBE-B85A-4068-A940-6B9F5EA13BC6}" type="pres">
      <dgm:prSet presAssocID="{F60261D4-9992-4901-BDC9-709FB59AE7FE}" presName="composite" presStyleCnt="0"/>
      <dgm:spPr/>
    </dgm:pt>
    <dgm:pt modelId="{7A2A1C38-0B8B-4E48-A955-307DC9A7A3EC}" type="pres">
      <dgm:prSet presAssocID="{F60261D4-9992-4901-BDC9-709FB59AE7FE}" presName="parentText" presStyleLbl="alignNode1" presStyleIdx="8" presStyleCnt="9" custLinFactNeighborX="2031" custLinFactNeighborY="99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99C03-E4A3-4E28-BB4A-2F69398F917E}" type="pres">
      <dgm:prSet presAssocID="{F60261D4-9992-4901-BDC9-709FB59AE7FE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7AA79-CB5F-4EAE-8C6F-6ED2682C4B3B}" srcId="{B5D67940-1AF1-4BB4-98C6-9477840C44A2}" destId="{C866B045-6F8F-438A-BC49-2B6AD26F8DDE}" srcOrd="0" destOrd="0" parTransId="{E6BDDEF9-D931-4F1D-B4F6-16F91DA92201}" sibTransId="{A7EE5E4C-F8E6-435A-926B-CD197320ECF4}"/>
    <dgm:cxn modelId="{466F5992-D345-44BD-B903-8AFB5C73279A}" srcId="{C8D65901-EFC0-43B6-9970-52AB145F7C31}" destId="{C29F26E7-9B11-43E4-8896-704DDB64D96A}" srcOrd="4" destOrd="0" parTransId="{02A13B49-19B6-4300-AE5D-E584A858F492}" sibTransId="{B0557693-1CAD-4C6C-89BB-4924831BCB8D}"/>
    <dgm:cxn modelId="{50648A2A-3E9C-4524-B2F0-7E4D875E9E0B}" type="presOf" srcId="{CAAC9AED-EB95-4F16-8BB1-BFDE1E920854}" destId="{02ED9D26-B7A8-42AA-9686-3A0F417B03A1}" srcOrd="0" destOrd="0" presId="urn:microsoft.com/office/officeart/2005/8/layout/chevron2"/>
    <dgm:cxn modelId="{B1671640-EC5D-4FE4-8E4E-5FEDC39EC222}" type="presOf" srcId="{C866B045-6F8F-438A-BC49-2B6AD26F8DDE}" destId="{D782FDFF-03CD-4842-863D-99753B8D1998}" srcOrd="0" destOrd="0" presId="urn:microsoft.com/office/officeart/2005/8/layout/chevron2"/>
    <dgm:cxn modelId="{0FCCA7ED-89B6-43A8-8DD3-FA77545F2D02}" type="presOf" srcId="{523171B0-07B2-4748-BB61-0062114EE912}" destId="{62B4443D-6AB6-4E3A-ADF6-BDB67A7202EB}" srcOrd="0" destOrd="0" presId="urn:microsoft.com/office/officeart/2005/8/layout/chevron2"/>
    <dgm:cxn modelId="{E2154D4C-D062-4919-B33B-E9B52347A0DC}" type="presOf" srcId="{C2223A16-89B2-47B0-AE0C-BDA4C9F492F1}" destId="{0DB1C5DB-831A-4657-8587-E56CEF3C0322}" srcOrd="0" destOrd="0" presId="urn:microsoft.com/office/officeart/2005/8/layout/chevron2"/>
    <dgm:cxn modelId="{420266D1-8900-41A6-98CB-C9F367230F92}" srcId="{E60A4E20-A43D-4574-82EA-82F664D31BEE}" destId="{C2223A16-89B2-47B0-AE0C-BDA4C9F492F1}" srcOrd="0" destOrd="0" parTransId="{F26D86C4-3A07-4C3F-8EA7-20D838CB2F66}" sibTransId="{8B99C0C1-DE58-45DD-B9F1-F47714D517CA}"/>
    <dgm:cxn modelId="{38C628E9-A4F4-4B1A-A78E-1B964FDD01E4}" type="presOf" srcId="{AE40E764-AEC6-4233-9B7E-77FFF2FA0D1D}" destId="{AABE6051-9776-4F5B-A28B-1C47D2FB86FE}" srcOrd="0" destOrd="0" presId="urn:microsoft.com/office/officeart/2005/8/layout/chevron2"/>
    <dgm:cxn modelId="{032B735D-B641-47EC-90BA-38351A5B19CE}" srcId="{C29F26E7-9B11-43E4-8896-704DDB64D96A}" destId="{5BAC9029-9CB4-47E0-877A-ABE27805B9E2}" srcOrd="0" destOrd="0" parTransId="{01E0CA6E-BAE9-4AD5-8709-0C0D6FD4B0A5}" sibTransId="{BCC040F5-550F-46F9-A808-F939AB458E69}"/>
    <dgm:cxn modelId="{7A26D992-3B01-4069-8201-C62A4F70810A}" srcId="{CAAC9AED-EB95-4F16-8BB1-BFDE1E920854}" destId="{0233A2B8-EAC7-4B74-81EC-D1BF74CC7B4F}" srcOrd="0" destOrd="0" parTransId="{1923A945-807A-4561-A86A-5FDD3276982D}" sibTransId="{FEEC609C-0E03-4995-920B-0AAE29D8B6AF}"/>
    <dgm:cxn modelId="{8A65A4D6-9E5F-4363-B5E5-7E8149B04867}" type="presOf" srcId="{9780B812-85DD-4CCD-9C69-A8FE7AE3BF97}" destId="{85CFB639-1A83-4368-A059-AA49A3A0DC6A}" srcOrd="0" destOrd="0" presId="urn:microsoft.com/office/officeart/2005/8/layout/chevron2"/>
    <dgm:cxn modelId="{FCFD1025-6836-495F-B45C-DB71FFB0EC4E}" srcId="{C8D65901-EFC0-43B6-9970-52AB145F7C31}" destId="{F60261D4-9992-4901-BDC9-709FB59AE7FE}" srcOrd="8" destOrd="0" parTransId="{F70F6175-1752-4C84-86B6-82F1C26DA1CA}" sibTransId="{B37EF3DD-C18B-47F4-97CA-D3966B58D324}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553F30C6-973F-4D98-9027-4C17EB2BCE5F}" srcId="{C8D65901-EFC0-43B6-9970-52AB145F7C31}" destId="{B5D67940-1AF1-4BB4-98C6-9477840C44A2}" srcOrd="7" destOrd="0" parTransId="{AE8DE9CF-CB82-48E7-B90E-01B896C154ED}" sibTransId="{0400C4A8-58EA-459F-BFBE-0519C9D45077}"/>
    <dgm:cxn modelId="{8FABAB86-D0A5-43D6-807F-76B7588CA70F}" srcId="{C8D65901-EFC0-43B6-9970-52AB145F7C31}" destId="{76DE71E0-85E9-4C96-BBB0-FA6A280947AB}" srcOrd="6" destOrd="0" parTransId="{359E152C-9F7E-4C56-B78B-B38E9A197068}" sibTransId="{1435DACF-8815-4B6C-9CA6-DCD1849C997A}"/>
    <dgm:cxn modelId="{DED46376-A767-4316-80F1-9C5E7E24DC0B}" type="presOf" srcId="{B27C08A9-C0E9-433B-9A8B-5CD8853904E9}" destId="{EE3849BA-16DC-4CAD-9409-9AA55995D444}" srcOrd="0" destOrd="0" presId="urn:microsoft.com/office/officeart/2005/8/layout/chevron2"/>
    <dgm:cxn modelId="{16B08C54-43B6-480E-9C87-3CDA2D377F35}" srcId="{76DE71E0-85E9-4C96-BBB0-FA6A280947AB}" destId="{8EB58512-4ABB-44BB-A7CD-401856A0971A}" srcOrd="0" destOrd="0" parTransId="{CF4D2F77-0DFB-409D-A4B5-6EF71BCADE95}" sibTransId="{4A677667-36B8-4C67-ADC4-ADF4712027BA}"/>
    <dgm:cxn modelId="{FE092A70-2914-4D4E-8B33-754700D7128D}" srcId="{C8D65901-EFC0-43B6-9970-52AB145F7C31}" destId="{E60A4E20-A43D-4574-82EA-82F664D31BEE}" srcOrd="1" destOrd="0" parTransId="{6A7E7F58-5163-46CA-A632-09CFE68A4B7A}" sibTransId="{BA2C47CE-284B-4C30-BDC8-8B24FAFB5155}"/>
    <dgm:cxn modelId="{2234DF40-1548-4A47-A199-16C93C8B4EB7}" srcId="{A6C99DF2-7AFD-42F3-9CA0-7E7D3AB4EF51}" destId="{523171B0-07B2-4748-BB61-0062114EE912}" srcOrd="0" destOrd="0" parTransId="{3D9D62B2-E60D-43FE-88FE-8E8730503A0A}" sibTransId="{B921B37A-5E3F-407E-B991-FB02508025ED}"/>
    <dgm:cxn modelId="{6B94DA67-FDFC-4BF7-8044-E70052D43097}" type="presOf" srcId="{67FE7FA9-003A-4A85-9D80-1A2AC59B3F4A}" destId="{D8C99C03-E4A3-4E28-BB4A-2F69398F917E}" srcOrd="0" destOrd="0" presId="urn:microsoft.com/office/officeart/2005/8/layout/chevron2"/>
    <dgm:cxn modelId="{95FF6CC9-7217-4030-A136-73300154F0B7}" type="presOf" srcId="{C29F26E7-9B11-43E4-8896-704DDB64D96A}" destId="{D4B0BD77-7916-46C7-822F-CA8439117B45}" srcOrd="0" destOrd="0" presId="urn:microsoft.com/office/officeart/2005/8/layout/chevron2"/>
    <dgm:cxn modelId="{E418D531-DCB9-4723-BE93-594214A32D1C}" type="presOf" srcId="{76DE71E0-85E9-4C96-BBB0-FA6A280947AB}" destId="{E79ACC5D-4F4F-4B20-BE11-E3D227E323C0}" srcOrd="0" destOrd="0" presId="urn:microsoft.com/office/officeart/2005/8/layout/chevron2"/>
    <dgm:cxn modelId="{292C06CD-487B-4313-BCEB-07C570028EE4}" srcId="{C8D65901-EFC0-43B6-9970-52AB145F7C31}" destId="{A7BD7C87-A3C3-4934-AF55-326271B47EA0}" srcOrd="3" destOrd="0" parTransId="{DC154D42-FB24-4F0D-828B-38647FC466B5}" sibTransId="{CB72B8A0-919C-43B8-AE7D-71D3F5941D9F}"/>
    <dgm:cxn modelId="{9EEEB4F0-D611-4C1C-9D1A-AD95551449DA}" srcId="{C8D65901-EFC0-43B6-9970-52AB145F7C31}" destId="{A6C99DF2-7AFD-42F3-9CA0-7E7D3AB4EF51}" srcOrd="5" destOrd="0" parTransId="{B95738B1-99FB-4F45-8EC0-9DAE01A3C095}" sibTransId="{30087F95-D9D9-46C2-8C9C-C326EDC1D21B}"/>
    <dgm:cxn modelId="{085EFC46-A670-4E09-8432-AAFE39CDFD47}" type="presOf" srcId="{A6C99DF2-7AFD-42F3-9CA0-7E7D3AB4EF51}" destId="{2EDECAF1-A8C2-4A8E-8EDC-1CFED033F77D}" srcOrd="0" destOrd="0" presId="urn:microsoft.com/office/officeart/2005/8/layout/chevron2"/>
    <dgm:cxn modelId="{B6ED3CD4-A687-40A2-81EF-3D90F62CBC0A}" type="presOf" srcId="{B5D67940-1AF1-4BB4-98C6-9477840C44A2}" destId="{F824E1D8-A76C-41E1-A67E-3F1E9051E596}" srcOrd="0" destOrd="0" presId="urn:microsoft.com/office/officeart/2005/8/layout/chevron2"/>
    <dgm:cxn modelId="{39D26960-CC9A-450C-8AA4-9A8787D2E765}" srcId="{AE40E764-AEC6-4233-9B7E-77FFF2FA0D1D}" destId="{B27C08A9-C0E9-433B-9A8B-5CD8853904E9}" srcOrd="0" destOrd="0" parTransId="{D4670968-DDF0-4A73-9659-9256B394FB6A}" sibTransId="{930F4515-B6A2-4AB0-8298-831BF5FB7FA6}"/>
    <dgm:cxn modelId="{9BE5852A-F380-4146-AC41-35E14359B117}" type="presOf" srcId="{A7BD7C87-A3C3-4934-AF55-326271B47EA0}" destId="{4ECF9F7B-DECC-417A-9A31-27CCF472714C}" srcOrd="0" destOrd="0" presId="urn:microsoft.com/office/officeart/2005/8/layout/chevron2"/>
    <dgm:cxn modelId="{20379661-A223-4BB2-B69E-BFE72BD5608E}" type="presOf" srcId="{C8D65901-EFC0-43B6-9970-52AB145F7C31}" destId="{DC194963-29D5-46E2-81EB-361594A53204}" srcOrd="0" destOrd="0" presId="urn:microsoft.com/office/officeart/2005/8/layout/chevron2"/>
    <dgm:cxn modelId="{B81005F5-5A14-45A5-95E9-F2469EDAD098}" type="presOf" srcId="{0233A2B8-EAC7-4B74-81EC-D1BF74CC7B4F}" destId="{78F41C97-858A-4948-8807-BD7F53D554DF}" srcOrd="0" destOrd="0" presId="urn:microsoft.com/office/officeart/2005/8/layout/chevron2"/>
    <dgm:cxn modelId="{F7338F17-8E3C-44B3-A7B7-058FDA417686}" srcId="{A7BD7C87-A3C3-4934-AF55-326271B47EA0}" destId="{9780B812-85DD-4CCD-9C69-A8FE7AE3BF97}" srcOrd="0" destOrd="0" parTransId="{0E1BE6A6-881E-4B4B-AD94-B32815631CAC}" sibTransId="{D4F59CD0-45AA-4ACE-979A-F2558B56A736}"/>
    <dgm:cxn modelId="{EE16DB8B-34B2-49C8-AC46-CD4A0CE9BBD4}" type="presOf" srcId="{5BAC9029-9CB4-47E0-877A-ABE27805B9E2}" destId="{39183FBE-AB5A-49C4-BA3F-CD9B6FF443DA}" srcOrd="0" destOrd="0" presId="urn:microsoft.com/office/officeart/2005/8/layout/chevron2"/>
    <dgm:cxn modelId="{2A4DC698-4161-4C47-8DB6-9A07FACBBEB6}" srcId="{F60261D4-9992-4901-BDC9-709FB59AE7FE}" destId="{67FE7FA9-003A-4A85-9D80-1A2AC59B3F4A}" srcOrd="0" destOrd="0" parTransId="{8980E87C-2669-41F0-965F-6CB50A4F0C52}" sibTransId="{D2C6640A-C65A-41D4-8DE6-6787114E66A1}"/>
    <dgm:cxn modelId="{DC38BA7B-A1F1-452B-95C3-6134119810BE}" type="presOf" srcId="{E60A4E20-A43D-4574-82EA-82F664D31BEE}" destId="{FF212C25-9E48-4565-86E9-770AD20855C9}" srcOrd="0" destOrd="0" presId="urn:microsoft.com/office/officeart/2005/8/layout/chevron2"/>
    <dgm:cxn modelId="{1AFEDEAA-18FE-4236-86FA-9E0137B69C73}" srcId="{C8D65901-EFC0-43B6-9970-52AB145F7C31}" destId="{CAAC9AED-EB95-4F16-8BB1-BFDE1E920854}" srcOrd="2" destOrd="0" parTransId="{7EB39DA3-00AB-448E-9638-522B75494415}" sibTransId="{BDE99AAD-8CE7-484A-838B-7FF89D8C6673}"/>
    <dgm:cxn modelId="{6CEEEB3B-7176-4C2D-83FD-EA79A26A58DD}" type="presOf" srcId="{8EB58512-4ABB-44BB-A7CD-401856A0971A}" destId="{E9750F96-7720-4DDC-A23E-72C345041EB9}" srcOrd="0" destOrd="0" presId="urn:microsoft.com/office/officeart/2005/8/layout/chevron2"/>
    <dgm:cxn modelId="{145AD455-1D87-4F2D-85C1-20FC212D19F8}" type="presOf" srcId="{F60261D4-9992-4901-BDC9-709FB59AE7FE}" destId="{7A2A1C38-0B8B-4E48-A955-307DC9A7A3EC}" srcOrd="0" destOrd="0" presId="urn:microsoft.com/office/officeart/2005/8/layout/chevron2"/>
    <dgm:cxn modelId="{B660E32B-ABC9-421E-8830-FF6C3E8EE314}" type="presParOf" srcId="{DC194963-29D5-46E2-81EB-361594A53204}" destId="{CA66C2FD-99BE-4328-8F81-AF88FAAEDA49}" srcOrd="0" destOrd="0" presId="urn:microsoft.com/office/officeart/2005/8/layout/chevron2"/>
    <dgm:cxn modelId="{1F326C7C-E9A4-4F34-BEDC-91F22B22EDD7}" type="presParOf" srcId="{CA66C2FD-99BE-4328-8F81-AF88FAAEDA49}" destId="{AABE6051-9776-4F5B-A28B-1C47D2FB86FE}" srcOrd="0" destOrd="0" presId="urn:microsoft.com/office/officeart/2005/8/layout/chevron2"/>
    <dgm:cxn modelId="{ABE4715F-0286-4DDF-9F56-C2C244ADB8BA}" type="presParOf" srcId="{CA66C2FD-99BE-4328-8F81-AF88FAAEDA49}" destId="{EE3849BA-16DC-4CAD-9409-9AA55995D444}" srcOrd="1" destOrd="0" presId="urn:microsoft.com/office/officeart/2005/8/layout/chevron2"/>
    <dgm:cxn modelId="{1D95641B-F191-4662-BFBB-2BC9081E589D}" type="presParOf" srcId="{DC194963-29D5-46E2-81EB-361594A53204}" destId="{AAF62C27-5BB8-4654-9F04-741E62D0E503}" srcOrd="1" destOrd="0" presId="urn:microsoft.com/office/officeart/2005/8/layout/chevron2"/>
    <dgm:cxn modelId="{61F7F3C6-3466-48AC-B225-F6AED6B0F209}" type="presParOf" srcId="{DC194963-29D5-46E2-81EB-361594A53204}" destId="{D50B4CCE-8D39-4488-8EA2-C09C494D65EC}" srcOrd="2" destOrd="0" presId="urn:microsoft.com/office/officeart/2005/8/layout/chevron2"/>
    <dgm:cxn modelId="{CFF73D0A-6065-4523-9BA9-C9DF1E1E0692}" type="presParOf" srcId="{D50B4CCE-8D39-4488-8EA2-C09C494D65EC}" destId="{FF212C25-9E48-4565-86E9-770AD20855C9}" srcOrd="0" destOrd="0" presId="urn:microsoft.com/office/officeart/2005/8/layout/chevron2"/>
    <dgm:cxn modelId="{E08DEC70-3CBA-4CD8-817E-6859C050E4B9}" type="presParOf" srcId="{D50B4CCE-8D39-4488-8EA2-C09C494D65EC}" destId="{0DB1C5DB-831A-4657-8587-E56CEF3C0322}" srcOrd="1" destOrd="0" presId="urn:microsoft.com/office/officeart/2005/8/layout/chevron2"/>
    <dgm:cxn modelId="{9D001D07-19F2-4504-8DD8-F52CC7D8833B}" type="presParOf" srcId="{DC194963-29D5-46E2-81EB-361594A53204}" destId="{4F139AD9-CAE1-42E9-8C3D-7156730E922D}" srcOrd="3" destOrd="0" presId="urn:microsoft.com/office/officeart/2005/8/layout/chevron2"/>
    <dgm:cxn modelId="{D79E7FB6-B84C-41E9-87F4-1DE647DFDBC4}" type="presParOf" srcId="{DC194963-29D5-46E2-81EB-361594A53204}" destId="{B738AEFA-62D6-4A20-A9F6-11575F2E3C1A}" srcOrd="4" destOrd="0" presId="urn:microsoft.com/office/officeart/2005/8/layout/chevron2"/>
    <dgm:cxn modelId="{1F5DF570-B8C0-4F87-8D94-6E971B036080}" type="presParOf" srcId="{B738AEFA-62D6-4A20-A9F6-11575F2E3C1A}" destId="{02ED9D26-B7A8-42AA-9686-3A0F417B03A1}" srcOrd="0" destOrd="0" presId="urn:microsoft.com/office/officeart/2005/8/layout/chevron2"/>
    <dgm:cxn modelId="{DF601C1E-0FA7-43EF-AFC4-2E5FC5C203CD}" type="presParOf" srcId="{B738AEFA-62D6-4A20-A9F6-11575F2E3C1A}" destId="{78F41C97-858A-4948-8807-BD7F53D554DF}" srcOrd="1" destOrd="0" presId="urn:microsoft.com/office/officeart/2005/8/layout/chevron2"/>
    <dgm:cxn modelId="{C17624D1-F565-4C44-81BD-A31038CDD70B}" type="presParOf" srcId="{DC194963-29D5-46E2-81EB-361594A53204}" destId="{1CEF670A-5334-46AF-87CF-F9E21A79AE96}" srcOrd="5" destOrd="0" presId="urn:microsoft.com/office/officeart/2005/8/layout/chevron2"/>
    <dgm:cxn modelId="{D19D41FE-7D02-4070-93CD-06503498AD70}" type="presParOf" srcId="{DC194963-29D5-46E2-81EB-361594A53204}" destId="{CB55DAF5-107C-4B1C-B24E-FA546403BDA1}" srcOrd="6" destOrd="0" presId="urn:microsoft.com/office/officeart/2005/8/layout/chevron2"/>
    <dgm:cxn modelId="{945FFA75-B1E9-4787-AFE7-B0E32396CEF8}" type="presParOf" srcId="{CB55DAF5-107C-4B1C-B24E-FA546403BDA1}" destId="{4ECF9F7B-DECC-417A-9A31-27CCF472714C}" srcOrd="0" destOrd="0" presId="urn:microsoft.com/office/officeart/2005/8/layout/chevron2"/>
    <dgm:cxn modelId="{23E89FE6-ACAE-4EB3-A042-8A18CC4FAC9F}" type="presParOf" srcId="{CB55DAF5-107C-4B1C-B24E-FA546403BDA1}" destId="{85CFB639-1A83-4368-A059-AA49A3A0DC6A}" srcOrd="1" destOrd="0" presId="urn:microsoft.com/office/officeart/2005/8/layout/chevron2"/>
    <dgm:cxn modelId="{B8FBBEE9-ABA5-4198-A55F-AA1534FF4B2D}" type="presParOf" srcId="{DC194963-29D5-46E2-81EB-361594A53204}" destId="{F3F15595-9AB9-4D4E-812E-0FF1205258C0}" srcOrd="7" destOrd="0" presId="urn:microsoft.com/office/officeart/2005/8/layout/chevron2"/>
    <dgm:cxn modelId="{3DE869F5-9FC3-46A2-8444-132E5E34AA8E}" type="presParOf" srcId="{DC194963-29D5-46E2-81EB-361594A53204}" destId="{F57523FC-C963-476B-9A8C-FCDFAEBCDC3B}" srcOrd="8" destOrd="0" presId="urn:microsoft.com/office/officeart/2005/8/layout/chevron2"/>
    <dgm:cxn modelId="{01A6247E-A2AB-4673-874D-06844D334677}" type="presParOf" srcId="{F57523FC-C963-476B-9A8C-FCDFAEBCDC3B}" destId="{D4B0BD77-7916-46C7-822F-CA8439117B45}" srcOrd="0" destOrd="0" presId="urn:microsoft.com/office/officeart/2005/8/layout/chevron2"/>
    <dgm:cxn modelId="{C5EC665E-C45B-4920-8D5D-18AE1C36EA12}" type="presParOf" srcId="{F57523FC-C963-476B-9A8C-FCDFAEBCDC3B}" destId="{39183FBE-AB5A-49C4-BA3F-CD9B6FF443DA}" srcOrd="1" destOrd="0" presId="urn:microsoft.com/office/officeart/2005/8/layout/chevron2"/>
    <dgm:cxn modelId="{8A0C11C6-2EE0-4397-83D9-88F4244E500C}" type="presParOf" srcId="{DC194963-29D5-46E2-81EB-361594A53204}" destId="{95555490-EBB4-4B18-887A-491A135350C2}" srcOrd="9" destOrd="0" presId="urn:microsoft.com/office/officeart/2005/8/layout/chevron2"/>
    <dgm:cxn modelId="{240A1E6C-BDE5-432B-935A-567F0181D678}" type="presParOf" srcId="{DC194963-29D5-46E2-81EB-361594A53204}" destId="{9CE26D36-9847-4817-B0A9-AB43D998A699}" srcOrd="10" destOrd="0" presId="urn:microsoft.com/office/officeart/2005/8/layout/chevron2"/>
    <dgm:cxn modelId="{9479FA25-5C96-4109-B3BB-71975EDD00E5}" type="presParOf" srcId="{9CE26D36-9847-4817-B0A9-AB43D998A699}" destId="{2EDECAF1-A8C2-4A8E-8EDC-1CFED033F77D}" srcOrd="0" destOrd="0" presId="urn:microsoft.com/office/officeart/2005/8/layout/chevron2"/>
    <dgm:cxn modelId="{BDF674C5-CB37-4B73-BFA3-774DB9B609B7}" type="presParOf" srcId="{9CE26D36-9847-4817-B0A9-AB43D998A699}" destId="{62B4443D-6AB6-4E3A-ADF6-BDB67A7202EB}" srcOrd="1" destOrd="0" presId="urn:microsoft.com/office/officeart/2005/8/layout/chevron2"/>
    <dgm:cxn modelId="{61774F76-BD4F-4451-98E5-D1CF82EF0ABE}" type="presParOf" srcId="{DC194963-29D5-46E2-81EB-361594A53204}" destId="{DC6B03A2-F3A7-4626-9208-A6394BBB1C3D}" srcOrd="11" destOrd="0" presId="urn:microsoft.com/office/officeart/2005/8/layout/chevron2"/>
    <dgm:cxn modelId="{057B3EA0-A856-48E5-AD4C-37BF7DD18242}" type="presParOf" srcId="{DC194963-29D5-46E2-81EB-361594A53204}" destId="{31176F26-3037-452D-BB04-5EE5F7730474}" srcOrd="12" destOrd="0" presId="urn:microsoft.com/office/officeart/2005/8/layout/chevron2"/>
    <dgm:cxn modelId="{F8CA1F73-5C13-4C9F-9BC7-6110C9856D78}" type="presParOf" srcId="{31176F26-3037-452D-BB04-5EE5F7730474}" destId="{E79ACC5D-4F4F-4B20-BE11-E3D227E323C0}" srcOrd="0" destOrd="0" presId="urn:microsoft.com/office/officeart/2005/8/layout/chevron2"/>
    <dgm:cxn modelId="{376BB04B-11E2-4296-8258-7C7582E1DDC5}" type="presParOf" srcId="{31176F26-3037-452D-BB04-5EE5F7730474}" destId="{E9750F96-7720-4DDC-A23E-72C345041EB9}" srcOrd="1" destOrd="0" presId="urn:microsoft.com/office/officeart/2005/8/layout/chevron2"/>
    <dgm:cxn modelId="{9BB9118A-BD4E-4D06-B216-96067C1CE0DA}" type="presParOf" srcId="{DC194963-29D5-46E2-81EB-361594A53204}" destId="{2BC80463-A8DB-4BC5-BBEC-B0271841EA97}" srcOrd="13" destOrd="0" presId="urn:microsoft.com/office/officeart/2005/8/layout/chevron2"/>
    <dgm:cxn modelId="{7FE8D157-4101-46DD-A5A0-E15B22E05785}" type="presParOf" srcId="{DC194963-29D5-46E2-81EB-361594A53204}" destId="{95771D08-C13A-4356-85FB-56BE71FA8D69}" srcOrd="14" destOrd="0" presId="urn:microsoft.com/office/officeart/2005/8/layout/chevron2"/>
    <dgm:cxn modelId="{8AF15F90-86AF-4671-843E-8C5ED83E7469}" type="presParOf" srcId="{95771D08-C13A-4356-85FB-56BE71FA8D69}" destId="{F824E1D8-A76C-41E1-A67E-3F1E9051E596}" srcOrd="0" destOrd="0" presId="urn:microsoft.com/office/officeart/2005/8/layout/chevron2"/>
    <dgm:cxn modelId="{C8A37061-585D-492D-BA49-62A1BD63B6C5}" type="presParOf" srcId="{95771D08-C13A-4356-85FB-56BE71FA8D69}" destId="{D782FDFF-03CD-4842-863D-99753B8D1998}" srcOrd="1" destOrd="0" presId="urn:microsoft.com/office/officeart/2005/8/layout/chevron2"/>
    <dgm:cxn modelId="{DA13C0A7-41B6-43FE-96B0-0B7B8AFEFF5C}" type="presParOf" srcId="{DC194963-29D5-46E2-81EB-361594A53204}" destId="{8EC80358-3525-49E9-83B5-8802FCA8A83B}" srcOrd="15" destOrd="0" presId="urn:microsoft.com/office/officeart/2005/8/layout/chevron2"/>
    <dgm:cxn modelId="{C6982DA3-D9A0-420F-8FD4-1C6F5D10E4D8}" type="presParOf" srcId="{DC194963-29D5-46E2-81EB-361594A53204}" destId="{41AB0FBE-B85A-4068-A940-6B9F5EA13BC6}" srcOrd="16" destOrd="0" presId="urn:microsoft.com/office/officeart/2005/8/layout/chevron2"/>
    <dgm:cxn modelId="{39648205-C9FF-424D-80E8-F926C1CF94B9}" type="presParOf" srcId="{41AB0FBE-B85A-4068-A940-6B9F5EA13BC6}" destId="{7A2A1C38-0B8B-4E48-A955-307DC9A7A3EC}" srcOrd="0" destOrd="0" presId="urn:microsoft.com/office/officeart/2005/8/layout/chevron2"/>
    <dgm:cxn modelId="{1CC2AFB8-093C-4DC8-AF81-5756879DC7CF}" type="presParOf" srcId="{41AB0FBE-B85A-4068-A940-6B9F5EA13BC6}" destId="{D8C99C03-E4A3-4E28-BB4A-2F69398F91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5F763-A388-4EF5-A40A-E4FD71310F71}">
      <dsp:nvSpPr>
        <dsp:cNvPr id="0" name=""/>
        <dsp:cNvSpPr/>
      </dsp:nvSpPr>
      <dsp:spPr>
        <a:xfrm rot="10800000">
          <a:off x="1701224" y="0"/>
          <a:ext cx="5608468" cy="111881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36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У детей слабо развит познавательный интерес к народной игрушке, к её истории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980928" y="0"/>
        <a:ext cx="5328764" cy="1118815"/>
      </dsp:txXfrm>
    </dsp:sp>
    <dsp:sp modelId="{074BCF5A-64A5-4C36-94C5-72C3AF367006}">
      <dsp:nvSpPr>
        <dsp:cNvPr id="0" name=""/>
        <dsp:cNvSpPr/>
      </dsp:nvSpPr>
      <dsp:spPr>
        <a:xfrm>
          <a:off x="1132955" y="168"/>
          <a:ext cx="1118815" cy="11188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6953946-93DA-4ED0-822B-839348A95F2C}">
      <dsp:nvSpPr>
        <dsp:cNvPr id="0" name=""/>
        <dsp:cNvSpPr/>
      </dsp:nvSpPr>
      <dsp:spPr>
        <a:xfrm rot="10800000">
          <a:off x="1692363" y="1452958"/>
          <a:ext cx="5608468" cy="1118815"/>
        </a:xfrm>
        <a:prstGeom prst="homePlat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36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Прилавки магазинов переполнены разнообразием игрушек иностранного производства, а информационные системы активно их рекламируют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972067" y="1452958"/>
        <a:ext cx="5328764" cy="1118815"/>
      </dsp:txXfrm>
    </dsp:sp>
    <dsp:sp modelId="{2B3E8ABB-4359-4712-881C-138E48B9E32C}">
      <dsp:nvSpPr>
        <dsp:cNvPr id="0" name=""/>
        <dsp:cNvSpPr/>
      </dsp:nvSpPr>
      <dsp:spPr>
        <a:xfrm>
          <a:off x="1132955" y="1452958"/>
          <a:ext cx="1118815" cy="11188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32BF0B-FDBE-4B45-BE0E-DC79FDDA80F7}">
      <dsp:nvSpPr>
        <dsp:cNvPr id="0" name=""/>
        <dsp:cNvSpPr/>
      </dsp:nvSpPr>
      <dsp:spPr>
        <a:xfrm rot="10800000">
          <a:off x="1692363" y="2905748"/>
          <a:ext cx="5608468" cy="1118815"/>
        </a:xfrm>
        <a:prstGeom prst="homePlat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36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latin typeface="Times New Roman" pitchFamily="18" charset="0"/>
              <a:cs typeface="Times New Roman" pitchFamily="18" charset="0"/>
            </a:rPr>
            <a:t>Родители практически не покупают современным детям народные игрушки</a:t>
          </a:r>
          <a:endParaRPr lang="ru-RU" sz="1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972067" y="2905748"/>
        <a:ext cx="5328764" cy="1118815"/>
      </dsp:txXfrm>
    </dsp:sp>
    <dsp:sp modelId="{0AF071C1-651A-4ABE-8658-1EC44EAEC2C9}">
      <dsp:nvSpPr>
        <dsp:cNvPr id="0" name=""/>
        <dsp:cNvSpPr/>
      </dsp:nvSpPr>
      <dsp:spPr>
        <a:xfrm>
          <a:off x="1132955" y="2905748"/>
          <a:ext cx="1118815" cy="11188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3C129F-B2E0-4D88-BA31-88936DBCC3CF}">
      <dsp:nvSpPr>
        <dsp:cNvPr id="0" name=""/>
        <dsp:cNvSpPr/>
      </dsp:nvSpPr>
      <dsp:spPr>
        <a:xfrm rot="10800000">
          <a:off x="1692363" y="4358538"/>
          <a:ext cx="5608468" cy="1118815"/>
        </a:xfrm>
        <a:prstGeom prst="homePlat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36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>
              <a:latin typeface="Times New Roman" pitchFamily="18" charset="0"/>
              <a:cs typeface="Times New Roman" pitchFamily="18" charset="0"/>
            </a:rPr>
            <a:t>Игрушки потеряли прежнее магическое значение, забылся их символический смысл </a:t>
          </a:r>
          <a:endParaRPr lang="ru-RU" sz="1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972067" y="4358538"/>
        <a:ext cx="5328764" cy="1118815"/>
      </dsp:txXfrm>
    </dsp:sp>
    <dsp:sp modelId="{0AE9ACD1-9B52-44B0-AA99-432E96F4E595}">
      <dsp:nvSpPr>
        <dsp:cNvPr id="0" name=""/>
        <dsp:cNvSpPr/>
      </dsp:nvSpPr>
      <dsp:spPr>
        <a:xfrm>
          <a:off x="1132955" y="4358538"/>
          <a:ext cx="1118815" cy="11188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08350-7189-46FF-BE85-E257FC22FD7C}">
      <dsp:nvSpPr>
        <dsp:cNvPr id="0" name=""/>
        <dsp:cNvSpPr/>
      </dsp:nvSpPr>
      <dsp:spPr>
        <a:xfrm rot="16200000">
          <a:off x="-1237385" y="1238396"/>
          <a:ext cx="5104660" cy="262786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Знакомство детей с предметами народного творчества и изобразительная деятельность оказывают благотворное влияние на развитие детского творчества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011" y="1020932"/>
        <a:ext cx="2627867" cy="3062796"/>
      </dsp:txXfrm>
    </dsp:sp>
    <dsp:sp modelId="{950DDD37-FA34-4659-A75A-03E458F2C624}">
      <dsp:nvSpPr>
        <dsp:cNvPr id="0" name=""/>
        <dsp:cNvSpPr/>
      </dsp:nvSpPr>
      <dsp:spPr>
        <a:xfrm rot="16200000">
          <a:off x="1587571" y="1238396"/>
          <a:ext cx="5104660" cy="262786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Характер народного искусства, его эмоциональность, декоративность, разнообразие — эффективные средства для развития у детей умственной активности и всестороннего развития ребёнка в целом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825967" y="1020932"/>
        <a:ext cx="2627867" cy="3062796"/>
      </dsp:txXfrm>
    </dsp:sp>
    <dsp:sp modelId="{6A43CA27-442A-4BEA-B91E-0739CC2184EC}">
      <dsp:nvSpPr>
        <dsp:cNvPr id="0" name=""/>
        <dsp:cNvSpPr/>
      </dsp:nvSpPr>
      <dsp:spPr>
        <a:xfrm rot="16200000">
          <a:off x="4412528" y="1238396"/>
          <a:ext cx="5104660" cy="262786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Народные игрушки стимулируют детей к самостоятельным действиям. Знания, полученные в процессе занятий, игр с предметами народного творчества, расширяют возможности самостоятельной деятельности детей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650924" y="1020932"/>
        <a:ext cx="2627867" cy="30627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A943E-F6C9-43CA-B528-3DF3A9048928}">
      <dsp:nvSpPr>
        <dsp:cNvPr id="0" name=""/>
        <dsp:cNvSpPr/>
      </dsp:nvSpPr>
      <dsp:spPr>
        <a:xfrm>
          <a:off x="0" y="92854"/>
          <a:ext cx="8279803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04140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«Ознакомление дошкольников с народной игрушкой».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«История развития дымковской игрушки».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92854"/>
        <a:ext cx="8279803" cy="614250"/>
      </dsp:txXfrm>
    </dsp:sp>
    <dsp:sp modelId="{49C18B95-BB45-4E7E-9782-0F720F7B7D1A}">
      <dsp:nvSpPr>
        <dsp:cNvPr id="0" name=""/>
        <dsp:cNvSpPr/>
      </dsp:nvSpPr>
      <dsp:spPr>
        <a:xfrm>
          <a:off x="413990" y="19054"/>
          <a:ext cx="5795862" cy="147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u="sng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. Презентации:</a:t>
          </a:r>
          <a:endParaRPr lang="ru-RU" sz="1400" b="1" u="sng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1195" y="26259"/>
        <a:ext cx="5781452" cy="133190"/>
      </dsp:txXfrm>
    </dsp:sp>
    <dsp:sp modelId="{B389A434-FFCC-47A1-AA13-831097ED6416}">
      <dsp:nvSpPr>
        <dsp:cNvPr id="0" name=""/>
        <dsp:cNvSpPr/>
      </dsp:nvSpPr>
      <dsp:spPr>
        <a:xfrm>
          <a:off x="0" y="807905"/>
          <a:ext cx="8279803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04140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Народное искусство в жизни вашей семьи».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«Создание условий для декоративного рисования дома».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«Что мы узнали о народной игрушке».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807905"/>
        <a:ext cx="8279803" cy="819000"/>
      </dsp:txXfrm>
    </dsp:sp>
    <dsp:sp modelId="{C451309E-EAB0-4E54-B20E-D9F889B03F10}">
      <dsp:nvSpPr>
        <dsp:cNvPr id="0" name=""/>
        <dsp:cNvSpPr/>
      </dsp:nvSpPr>
      <dsp:spPr>
        <a:xfrm>
          <a:off x="413990" y="734105"/>
          <a:ext cx="5795862" cy="147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2.  </a:t>
          </a:r>
          <a:r>
            <a:rPr lang="ru-RU" sz="1400" b="1" u="sng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Анкетирование для родителей:</a:t>
          </a:r>
          <a:endParaRPr lang="ru-RU" sz="1400" b="1" i="1" u="sng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1195" y="741310"/>
        <a:ext cx="5781452" cy="133190"/>
      </dsp:txXfrm>
    </dsp:sp>
    <dsp:sp modelId="{EBE12576-D480-4125-A674-BC1C083D245D}">
      <dsp:nvSpPr>
        <dsp:cNvPr id="0" name=""/>
        <dsp:cNvSpPr/>
      </dsp:nvSpPr>
      <dsp:spPr>
        <a:xfrm>
          <a:off x="0" y="1727705"/>
          <a:ext cx="8279803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04140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«Народная игрушка. Советы родителям».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«Создание условий для декоративного рисования дома».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«Народные промыслы в системе художественно – эстетического воспитания дошкольников».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1727705"/>
        <a:ext cx="8279803" cy="1008000"/>
      </dsp:txXfrm>
    </dsp:sp>
    <dsp:sp modelId="{FFB2876C-2032-4E8D-8282-DBB121F49508}">
      <dsp:nvSpPr>
        <dsp:cNvPr id="0" name=""/>
        <dsp:cNvSpPr/>
      </dsp:nvSpPr>
      <dsp:spPr>
        <a:xfrm>
          <a:off x="413990" y="1653905"/>
          <a:ext cx="5795862" cy="147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3. </a:t>
          </a:r>
          <a:r>
            <a:rPr lang="ru-RU" sz="1400" b="1" u="sng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Консультации для родителей:</a:t>
          </a:r>
          <a:endParaRPr lang="ru-RU" sz="1400" b="1" u="sng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1195" y="1661110"/>
        <a:ext cx="5781452" cy="133190"/>
      </dsp:txXfrm>
    </dsp:sp>
    <dsp:sp modelId="{6D4EF020-61BF-4574-A516-0BED87C7530B}">
      <dsp:nvSpPr>
        <dsp:cNvPr id="0" name=""/>
        <dsp:cNvSpPr/>
      </dsp:nvSpPr>
      <dsp:spPr>
        <a:xfrm>
          <a:off x="0" y="2836505"/>
          <a:ext cx="8279803" cy="39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04140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«Использование народных игрушек на занятиях по изобразительной деятельности».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2836505"/>
        <a:ext cx="8279803" cy="393750"/>
      </dsp:txXfrm>
    </dsp:sp>
    <dsp:sp modelId="{3505EEE2-50C4-40E7-9BD2-D8BCE39E2BE1}">
      <dsp:nvSpPr>
        <dsp:cNvPr id="0" name=""/>
        <dsp:cNvSpPr/>
      </dsp:nvSpPr>
      <dsp:spPr>
        <a:xfrm>
          <a:off x="413990" y="2762705"/>
          <a:ext cx="5795862" cy="147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4</a:t>
          </a:r>
          <a:r>
            <a:rPr lang="ru-RU" sz="1400" b="1" u="sng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. Консультация для педагогов:</a:t>
          </a:r>
          <a:endParaRPr lang="ru-RU" sz="1400" b="1" u="sng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1195" y="2769910"/>
        <a:ext cx="5781452" cy="133190"/>
      </dsp:txXfrm>
    </dsp:sp>
    <dsp:sp modelId="{FBEF8CAA-5D24-45C0-A1EA-DBCB820E47DD}">
      <dsp:nvSpPr>
        <dsp:cNvPr id="0" name=""/>
        <dsp:cNvSpPr/>
      </dsp:nvSpPr>
      <dsp:spPr>
        <a:xfrm>
          <a:off x="0" y="3331055"/>
          <a:ext cx="8279803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04140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Декоративное рисование «Роспись дымковской барышни».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Рисование «Дымковский конь».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Знакомство с творчеством дымковских мастеров.</a:t>
          </a:r>
          <a:endParaRPr lang="ru-RU" sz="1400" b="1" kern="120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Лепка «Дымковская игрушка».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«Путешествие в мир народной игрушки».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3331055"/>
        <a:ext cx="8279803" cy="1260000"/>
      </dsp:txXfrm>
    </dsp:sp>
    <dsp:sp modelId="{776496EE-CEFC-4ADA-91A8-8826B628144D}">
      <dsp:nvSpPr>
        <dsp:cNvPr id="0" name=""/>
        <dsp:cNvSpPr/>
      </dsp:nvSpPr>
      <dsp:spPr>
        <a:xfrm>
          <a:off x="413990" y="3257255"/>
          <a:ext cx="5795862" cy="147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5. </a:t>
          </a:r>
          <a:r>
            <a:rPr lang="ru-RU" sz="1400" b="1" u="sng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Конспекты НОД</a:t>
          </a:r>
          <a:endParaRPr lang="ru-RU" sz="1400" b="1" u="sng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1195" y="3264460"/>
        <a:ext cx="5781452" cy="133190"/>
      </dsp:txXfrm>
    </dsp:sp>
    <dsp:sp modelId="{84170672-ED17-4561-A8C6-2CFF75D52F58}">
      <dsp:nvSpPr>
        <dsp:cNvPr id="0" name=""/>
        <dsp:cNvSpPr/>
      </dsp:nvSpPr>
      <dsp:spPr>
        <a:xfrm>
          <a:off x="0" y="4691855"/>
          <a:ext cx="8279803" cy="39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04140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«Откуда эта игрушка?»</a:t>
          </a:r>
          <a:endParaRPr lang="ru-RU" sz="1400" b="1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4691855"/>
        <a:ext cx="8279803" cy="393750"/>
      </dsp:txXfrm>
    </dsp:sp>
    <dsp:sp modelId="{A4B245D5-0481-4327-A601-5817145E8B8F}">
      <dsp:nvSpPr>
        <dsp:cNvPr id="0" name=""/>
        <dsp:cNvSpPr/>
      </dsp:nvSpPr>
      <dsp:spPr>
        <a:xfrm>
          <a:off x="413990" y="4618055"/>
          <a:ext cx="5795862" cy="147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6. </a:t>
          </a:r>
          <a:r>
            <a:rPr lang="ru-RU" sz="1400" b="1" u="sng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Дидактическая игра: </a:t>
          </a:r>
          <a:endParaRPr lang="ru-RU" sz="1400" b="1" u="sng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1195" y="4625260"/>
        <a:ext cx="5781452" cy="1331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A943E-F6C9-43CA-B528-3DF3A9048928}">
      <dsp:nvSpPr>
        <dsp:cNvPr id="0" name=""/>
        <dsp:cNvSpPr/>
      </dsp:nvSpPr>
      <dsp:spPr>
        <a:xfrm>
          <a:off x="0" y="137719"/>
          <a:ext cx="8279803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24968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«Знакомство родителей с целями и задачами программы для старшей группы».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«Что мы узнали о народной игрушке»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7719"/>
        <a:ext cx="8279803" cy="623700"/>
      </dsp:txXfrm>
    </dsp:sp>
    <dsp:sp modelId="{49C18B95-BB45-4E7E-9782-0F720F7B7D1A}">
      <dsp:nvSpPr>
        <dsp:cNvPr id="0" name=""/>
        <dsp:cNvSpPr/>
      </dsp:nvSpPr>
      <dsp:spPr>
        <a:xfrm>
          <a:off x="413990" y="49159"/>
          <a:ext cx="5795862" cy="177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7. </a:t>
          </a:r>
          <a:r>
            <a:rPr lang="ru-RU" sz="1400" b="1" u="none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Родительские собрания:</a:t>
          </a:r>
          <a:endParaRPr lang="ru-RU" sz="1400" b="1" u="none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2636" y="57805"/>
        <a:ext cx="5778570" cy="159828"/>
      </dsp:txXfrm>
    </dsp:sp>
    <dsp:sp modelId="{B389A434-FFCC-47A1-AA13-831097ED6416}">
      <dsp:nvSpPr>
        <dsp:cNvPr id="0" name=""/>
        <dsp:cNvSpPr/>
      </dsp:nvSpPr>
      <dsp:spPr>
        <a:xfrm>
          <a:off x="0" y="882379"/>
          <a:ext cx="8279803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24968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«Знакомство с русской народной матрешкой».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82379"/>
        <a:ext cx="8279803" cy="415800"/>
      </dsp:txXfrm>
    </dsp:sp>
    <dsp:sp modelId="{C451309E-EAB0-4E54-B20E-D9F889B03F10}">
      <dsp:nvSpPr>
        <dsp:cNvPr id="0" name=""/>
        <dsp:cNvSpPr/>
      </dsp:nvSpPr>
      <dsp:spPr>
        <a:xfrm>
          <a:off x="413990" y="793819"/>
          <a:ext cx="5795862" cy="177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8. Беседа с детьми:</a:t>
          </a:r>
          <a:endParaRPr lang="ru-RU" sz="1400" b="1" i="1" u="sng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2636" y="802465"/>
        <a:ext cx="5778570" cy="159828"/>
      </dsp:txXfrm>
    </dsp:sp>
    <dsp:sp modelId="{EBE12576-D480-4125-A674-BC1C083D245D}">
      <dsp:nvSpPr>
        <dsp:cNvPr id="0" name=""/>
        <dsp:cNvSpPr/>
      </dsp:nvSpPr>
      <dsp:spPr>
        <a:xfrm>
          <a:off x="0" y="1419139"/>
          <a:ext cx="8279803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24968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«Узор на платье» (дымковская роспись).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19139"/>
        <a:ext cx="8279803" cy="415800"/>
      </dsp:txXfrm>
    </dsp:sp>
    <dsp:sp modelId="{FFB2876C-2032-4E8D-8282-DBB121F49508}">
      <dsp:nvSpPr>
        <dsp:cNvPr id="0" name=""/>
        <dsp:cNvSpPr/>
      </dsp:nvSpPr>
      <dsp:spPr>
        <a:xfrm>
          <a:off x="413990" y="1330579"/>
          <a:ext cx="5795862" cy="177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9. </a:t>
          </a: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Выставка детских рисунков:</a:t>
          </a:r>
          <a:endParaRPr lang="ru-RU" sz="1400" b="1" u="sng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2636" y="1339225"/>
        <a:ext cx="5778570" cy="159828"/>
      </dsp:txXfrm>
    </dsp:sp>
    <dsp:sp modelId="{6D4EF020-61BF-4574-A516-0BED87C7530B}">
      <dsp:nvSpPr>
        <dsp:cNvPr id="0" name=""/>
        <dsp:cNvSpPr/>
      </dsp:nvSpPr>
      <dsp:spPr>
        <a:xfrm>
          <a:off x="0" y="1955899"/>
          <a:ext cx="8279803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24968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«Ознакомление дошкольников с народной игрушкой».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55899"/>
        <a:ext cx="8279803" cy="415800"/>
      </dsp:txXfrm>
    </dsp:sp>
    <dsp:sp modelId="{3505EEE2-50C4-40E7-9BD2-D8BCE39E2BE1}">
      <dsp:nvSpPr>
        <dsp:cNvPr id="0" name=""/>
        <dsp:cNvSpPr/>
      </dsp:nvSpPr>
      <dsp:spPr>
        <a:xfrm>
          <a:off x="413990" y="1867339"/>
          <a:ext cx="5795862" cy="177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10. </a:t>
          </a: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Экскурсия: в мини – музей </a:t>
          </a:r>
          <a:endParaRPr lang="ru-RU" sz="1400" b="1" u="sng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2636" y="1875985"/>
        <a:ext cx="5778570" cy="159828"/>
      </dsp:txXfrm>
    </dsp:sp>
    <dsp:sp modelId="{FBEF8CAA-5D24-45C0-A1EA-DBCB820E47DD}">
      <dsp:nvSpPr>
        <dsp:cNvPr id="0" name=""/>
        <dsp:cNvSpPr/>
      </dsp:nvSpPr>
      <dsp:spPr>
        <a:xfrm>
          <a:off x="0" y="2492660"/>
          <a:ext cx="8279803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24968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«Приобщение дошкольников к истокам русской народной культуре».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92660"/>
        <a:ext cx="8279803" cy="415800"/>
      </dsp:txXfrm>
    </dsp:sp>
    <dsp:sp modelId="{776496EE-CEFC-4ADA-91A8-8826B628144D}">
      <dsp:nvSpPr>
        <dsp:cNvPr id="0" name=""/>
        <dsp:cNvSpPr/>
      </dsp:nvSpPr>
      <dsp:spPr>
        <a:xfrm>
          <a:off x="413990" y="2404100"/>
          <a:ext cx="5795862" cy="1771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11. </a:t>
          </a: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Папка – передвижка:</a:t>
          </a:r>
          <a:endParaRPr lang="ru-RU" sz="1400" b="1" u="sng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2636" y="2412746"/>
        <a:ext cx="5778570" cy="159828"/>
      </dsp:txXfrm>
    </dsp:sp>
    <dsp:sp modelId="{84170672-ED17-4561-A8C6-2CFF75D52F58}">
      <dsp:nvSpPr>
        <dsp:cNvPr id="0" name=""/>
        <dsp:cNvSpPr/>
      </dsp:nvSpPr>
      <dsp:spPr>
        <a:xfrm>
          <a:off x="0" y="3029420"/>
          <a:ext cx="8279803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24968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«Диво дивное, чудо чудное».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29420"/>
        <a:ext cx="8279803" cy="415800"/>
      </dsp:txXfrm>
    </dsp:sp>
    <dsp:sp modelId="{A4B245D5-0481-4327-A601-5817145E8B8F}">
      <dsp:nvSpPr>
        <dsp:cNvPr id="0" name=""/>
        <dsp:cNvSpPr/>
      </dsp:nvSpPr>
      <dsp:spPr>
        <a:xfrm>
          <a:off x="413990" y="2940860"/>
          <a:ext cx="5795862" cy="177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12. </a:t>
          </a: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Досуг:</a:t>
          </a:r>
          <a:endParaRPr lang="ru-RU" sz="1400" b="1" u="sng" kern="1200" dirty="0"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22636" y="2949506"/>
        <a:ext cx="5778570" cy="159828"/>
      </dsp:txXfrm>
    </dsp:sp>
    <dsp:sp modelId="{FD30C667-50D2-441A-9FA5-F4BB3CBF63D2}">
      <dsp:nvSpPr>
        <dsp:cNvPr id="0" name=""/>
        <dsp:cNvSpPr/>
      </dsp:nvSpPr>
      <dsp:spPr>
        <a:xfrm>
          <a:off x="0" y="3566180"/>
          <a:ext cx="8279803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24968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«Творчество дымковских мастеров».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566180"/>
        <a:ext cx="8279803" cy="415800"/>
      </dsp:txXfrm>
    </dsp:sp>
    <dsp:sp modelId="{54762E98-305D-410F-88BB-D52626244C16}">
      <dsp:nvSpPr>
        <dsp:cNvPr id="0" name=""/>
        <dsp:cNvSpPr/>
      </dsp:nvSpPr>
      <dsp:spPr>
        <a:xfrm>
          <a:off x="413990" y="3477620"/>
          <a:ext cx="5795862" cy="177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13. КВН: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636" y="3486266"/>
        <a:ext cx="5778570" cy="159828"/>
      </dsp:txXfrm>
    </dsp:sp>
    <dsp:sp modelId="{A3112B00-20D5-46B5-A555-1B0AA2F38F6B}">
      <dsp:nvSpPr>
        <dsp:cNvPr id="0" name=""/>
        <dsp:cNvSpPr/>
      </dsp:nvSpPr>
      <dsp:spPr>
        <a:xfrm>
          <a:off x="0" y="4102940"/>
          <a:ext cx="8279803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24968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«Народная игрушка. Игротека для детей дошкольного возраста».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02940"/>
        <a:ext cx="8279803" cy="415800"/>
      </dsp:txXfrm>
    </dsp:sp>
    <dsp:sp modelId="{2C94365C-AA5B-472A-BCE0-26E9677F4F92}">
      <dsp:nvSpPr>
        <dsp:cNvPr id="0" name=""/>
        <dsp:cNvSpPr/>
      </dsp:nvSpPr>
      <dsp:spPr>
        <a:xfrm>
          <a:off x="413990" y="4014380"/>
          <a:ext cx="5795862" cy="177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14. Развивающая среда: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636" y="4023026"/>
        <a:ext cx="5778570" cy="159828"/>
      </dsp:txXfrm>
    </dsp:sp>
    <dsp:sp modelId="{A9E82D09-9256-4465-9DDC-311CD6FFEBE8}">
      <dsp:nvSpPr>
        <dsp:cNvPr id="0" name=""/>
        <dsp:cNvSpPr/>
      </dsp:nvSpPr>
      <dsp:spPr>
        <a:xfrm>
          <a:off x="0" y="4639700"/>
          <a:ext cx="8279803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05" tIns="124968" rIns="6426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«Дымковская игрушка».</a:t>
          </a:r>
          <a:endParaRPr lang="ru-RU" sz="1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639700"/>
        <a:ext cx="8279803" cy="415800"/>
      </dsp:txXfrm>
    </dsp:sp>
    <dsp:sp modelId="{C6F531C1-C905-495B-8984-5DE86FF48685}">
      <dsp:nvSpPr>
        <dsp:cNvPr id="0" name=""/>
        <dsp:cNvSpPr/>
      </dsp:nvSpPr>
      <dsp:spPr>
        <a:xfrm>
          <a:off x="413990" y="4551140"/>
          <a:ext cx="5795862" cy="177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070" tIns="0" rIns="2190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15. Альбом: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636" y="4559786"/>
        <a:ext cx="5778570" cy="1598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43C13-9ECA-40BE-BBD0-B320F8F83D4D}">
      <dsp:nvSpPr>
        <dsp:cNvPr id="0" name=""/>
        <dsp:cNvSpPr/>
      </dsp:nvSpPr>
      <dsp:spPr>
        <a:xfrm>
          <a:off x="3258085" y="0"/>
          <a:ext cx="4967881" cy="51046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традиции и обычаи русского народа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орнаменты и узоры народных промыслов (дымковская роспись)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народные игры, танцы, песни, колыбельные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пополнят словарный запас (традиция, обряд, гончар, промысел, ярмарка и т. д.)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приобретут представления об общечеловеческих ценностях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научатся проявлять уважение к своим родителям, людям труда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 них будет развито чувство гордости за свою родину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8085" y="638083"/>
        <a:ext cx="3104926" cy="3828495"/>
      </dsp:txXfrm>
    </dsp:sp>
    <dsp:sp modelId="{CAB36454-5E0B-4047-B46C-95BE353C5623}">
      <dsp:nvSpPr>
        <dsp:cNvPr id="0" name=""/>
        <dsp:cNvSpPr/>
      </dsp:nvSpPr>
      <dsp:spPr>
        <a:xfrm>
          <a:off x="107074" y="0"/>
          <a:ext cx="3079987" cy="51046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Дети будут знать</a:t>
          </a:r>
          <a:r>
            <a:rPr lang="ru-RU" sz="1400" b="1" kern="1200" cap="none" spc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</dsp:txBody>
      <dsp:txXfrm>
        <a:off x="257427" y="150353"/>
        <a:ext cx="2779281" cy="48039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43C13-9ECA-40BE-BBD0-B320F8F83D4D}">
      <dsp:nvSpPr>
        <dsp:cNvPr id="0" name=""/>
        <dsp:cNvSpPr/>
      </dsp:nvSpPr>
      <dsp:spPr>
        <a:xfrm>
          <a:off x="3258085" y="0"/>
          <a:ext cx="4967881" cy="51046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приобретут знания о народных традициях, праздниках</a:t>
          </a:r>
          <a:endParaRPr lang="ru-RU" sz="21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укрепят внутрисемейные связи</a:t>
          </a:r>
          <a:endParaRPr lang="ru-RU" sz="21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 них будет развито чувство гордости за свою родину</a:t>
          </a:r>
          <a:endParaRPr lang="ru-RU" sz="21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они научатся изготовлять своими руками аналоги дымковской игрушки</a:t>
          </a:r>
          <a:endParaRPr lang="ru-RU" sz="21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8085" y="638083"/>
        <a:ext cx="3104926" cy="3828495"/>
      </dsp:txXfrm>
    </dsp:sp>
    <dsp:sp modelId="{CAB36454-5E0B-4047-B46C-95BE353C5623}">
      <dsp:nvSpPr>
        <dsp:cNvPr id="0" name=""/>
        <dsp:cNvSpPr/>
      </dsp:nvSpPr>
      <dsp:spPr>
        <a:xfrm>
          <a:off x="151487" y="0"/>
          <a:ext cx="3079987" cy="51046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Родители</a:t>
          </a:r>
          <a:r>
            <a:rPr lang="ru-RU" sz="1400" b="1" kern="1200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</dsp:txBody>
      <dsp:txXfrm>
        <a:off x="301840" y="150353"/>
        <a:ext cx="2779281" cy="48039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43C13-9ECA-40BE-BBD0-B320F8F83D4D}">
      <dsp:nvSpPr>
        <dsp:cNvPr id="0" name=""/>
        <dsp:cNvSpPr/>
      </dsp:nvSpPr>
      <dsp:spPr>
        <a:xfrm>
          <a:off x="3258085" y="0"/>
          <a:ext cx="4967881" cy="51046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расширят знания о народных праздниках, их происхождении</a:t>
          </a:r>
          <a:endParaRPr lang="ru-RU" sz="1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пополнят личный репертуар народными песнями</a:t>
          </a:r>
          <a:endParaRPr lang="ru-RU" sz="1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разработают проект «В мире дымковской игрушки» для последующего его использования в других группах (обмен опытом)</a:t>
          </a:r>
          <a:endParaRPr lang="ru-RU" sz="1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разработают конспекты непосредственной образовательной деятельности, бесед для детей, консультации для родителей</a:t>
          </a:r>
          <a:endParaRPr lang="ru-RU" sz="1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пополнят словарный запас детей</a:t>
          </a:r>
          <a:endParaRPr lang="ru-RU" sz="1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будут лучше знать семьи своих воспитанников, что будет способствовать тесному сотрудничеству</a:t>
          </a:r>
          <a:endParaRPr lang="ru-RU" sz="1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8085" y="638083"/>
        <a:ext cx="3104926" cy="3828495"/>
      </dsp:txXfrm>
    </dsp:sp>
    <dsp:sp modelId="{CAB36454-5E0B-4047-B46C-95BE353C5623}">
      <dsp:nvSpPr>
        <dsp:cNvPr id="0" name=""/>
        <dsp:cNvSpPr/>
      </dsp:nvSpPr>
      <dsp:spPr>
        <a:xfrm>
          <a:off x="151487" y="0"/>
          <a:ext cx="3079987" cy="51046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Педагоги</a:t>
          </a:r>
          <a:r>
            <a:rPr lang="ru-RU" sz="1400" b="1" kern="1200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</dsp:txBody>
      <dsp:txXfrm>
        <a:off x="301840" y="150353"/>
        <a:ext cx="2779281" cy="4803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56291-D916-49A6-A60F-C891974EE593}">
      <dsp:nvSpPr>
        <dsp:cNvPr id="0" name=""/>
        <dsp:cNvSpPr/>
      </dsp:nvSpPr>
      <dsp:spPr>
        <a:xfrm rot="5400000">
          <a:off x="-503379" y="774081"/>
          <a:ext cx="3355862" cy="234910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rPr>
            <a:t>ЦЕЛЬ</a:t>
          </a:r>
          <a:endParaRPr lang="ru-RU" sz="6300" kern="1200" dirty="0">
            <a:solidFill>
              <a:srgbClr val="C00000"/>
            </a:solidFill>
          </a:endParaRPr>
        </a:p>
      </dsp:txBody>
      <dsp:txXfrm rot="-5400000">
        <a:off x="1" y="1445254"/>
        <a:ext cx="2349103" cy="1006759"/>
      </dsp:txXfrm>
    </dsp:sp>
    <dsp:sp modelId="{208D812B-4134-440F-9E71-5E65B012AD08}">
      <dsp:nvSpPr>
        <dsp:cNvPr id="0" name=""/>
        <dsp:cNvSpPr/>
      </dsp:nvSpPr>
      <dsp:spPr>
        <a:xfrm rot="5400000">
          <a:off x="3166153" y="-879276"/>
          <a:ext cx="3888163" cy="5646717"/>
        </a:xfrm>
        <a:prstGeom prst="round2SameRect">
          <a:avLst/>
        </a:prstGeom>
        <a:solidFill>
          <a:srgbClr val="FFCCCC">
            <a:alpha val="89804"/>
          </a:srgb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ctr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Формирование знаний детей о дымковской игрушке как одного из видов народного декоративно – прикладного искусства</a:t>
          </a:r>
          <a:endParaRPr lang="ru-RU" sz="3900" b="1" u="none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 rot="-5400000">
        <a:off x="2286876" y="189805"/>
        <a:ext cx="5456913" cy="3508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97AF-A71C-4473-A6D2-805E35B19FFB}">
      <dsp:nvSpPr>
        <dsp:cNvPr id="0" name=""/>
        <dsp:cNvSpPr/>
      </dsp:nvSpPr>
      <dsp:spPr>
        <a:xfrm>
          <a:off x="-5966508" y="-913014"/>
          <a:ext cx="7102858" cy="7102858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57F40-44F6-4726-8DD0-8BE3B29D33DD}">
      <dsp:nvSpPr>
        <dsp:cNvPr id="0" name=""/>
        <dsp:cNvSpPr/>
      </dsp:nvSpPr>
      <dsp:spPr>
        <a:xfrm>
          <a:off x="423263" y="277877"/>
          <a:ext cx="7927305" cy="555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Приобщать детей к декоративно – прикладному искусству дымковской игрушки.</a:t>
          </a:r>
          <a:endParaRPr lang="ru-RU" sz="1600" b="1" i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3263" y="277877"/>
        <a:ext cx="7927305" cy="555544"/>
      </dsp:txXfrm>
    </dsp:sp>
    <dsp:sp modelId="{06D2D142-4AB8-420F-B0EC-580D864015CA}">
      <dsp:nvSpPr>
        <dsp:cNvPr id="0" name=""/>
        <dsp:cNvSpPr/>
      </dsp:nvSpPr>
      <dsp:spPr>
        <a:xfrm>
          <a:off x="76047" y="208434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E28DA-8DE3-4ADF-A506-E587581E9EA3}">
      <dsp:nvSpPr>
        <dsp:cNvPr id="0" name=""/>
        <dsp:cNvSpPr/>
      </dsp:nvSpPr>
      <dsp:spPr>
        <a:xfrm>
          <a:off x="880236" y="1111089"/>
          <a:ext cx="7470331" cy="555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Формировать представления о дымковской игрушке, ее назначении в прошлом и настоящем, ее специфике и образной выразительности.</a:t>
          </a:r>
          <a:endParaRPr lang="ru-RU" sz="1600" b="1" i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80236" y="1111089"/>
        <a:ext cx="7470331" cy="555544"/>
      </dsp:txXfrm>
    </dsp:sp>
    <dsp:sp modelId="{4770A64E-93EE-4AC6-B29F-24CD930A5630}">
      <dsp:nvSpPr>
        <dsp:cNvPr id="0" name=""/>
        <dsp:cNvSpPr/>
      </dsp:nvSpPr>
      <dsp:spPr>
        <a:xfrm>
          <a:off x="533021" y="1041646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21AD6-1464-474A-AF9B-AD01CF780A54}">
      <dsp:nvSpPr>
        <dsp:cNvPr id="0" name=""/>
        <dsp:cNvSpPr/>
      </dsp:nvSpPr>
      <dsp:spPr>
        <a:xfrm>
          <a:off x="1089198" y="1944300"/>
          <a:ext cx="7261369" cy="555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none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Способствовать организации деятельности детей в центрах активности по декоративно – прикладному искусству.</a:t>
          </a:r>
          <a:endParaRPr lang="ru-RU" sz="1600" b="1" i="1" u="none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89198" y="1944300"/>
        <a:ext cx="7261369" cy="555544"/>
      </dsp:txXfrm>
    </dsp:sp>
    <dsp:sp modelId="{5C2D1365-ABD8-4C4B-AE78-892606093B5E}">
      <dsp:nvSpPr>
        <dsp:cNvPr id="0" name=""/>
        <dsp:cNvSpPr/>
      </dsp:nvSpPr>
      <dsp:spPr>
        <a:xfrm>
          <a:off x="741983" y="1874857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A47D-E4B5-434B-BF86-571E0B3E1845}">
      <dsp:nvSpPr>
        <dsp:cNvPr id="0" name=""/>
        <dsp:cNvSpPr/>
      </dsp:nvSpPr>
      <dsp:spPr>
        <a:xfrm>
          <a:off x="1089198" y="2776984"/>
          <a:ext cx="7261369" cy="5555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Формировать представления о ремесле игрушечных дел мастеров.</a:t>
          </a:r>
          <a:endParaRPr lang="ru-RU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89198" y="2776984"/>
        <a:ext cx="7261369" cy="555544"/>
      </dsp:txXfrm>
    </dsp:sp>
    <dsp:sp modelId="{A5285ED4-6ED4-41A6-8194-A7ED7AF99F51}">
      <dsp:nvSpPr>
        <dsp:cNvPr id="0" name=""/>
        <dsp:cNvSpPr/>
      </dsp:nvSpPr>
      <dsp:spPr>
        <a:xfrm>
          <a:off x="741983" y="2707540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9878A-2AD6-45AD-AFEB-7D8E7E803B24}">
      <dsp:nvSpPr>
        <dsp:cNvPr id="0" name=""/>
        <dsp:cNvSpPr/>
      </dsp:nvSpPr>
      <dsp:spPr>
        <a:xfrm>
          <a:off x="880236" y="3610195"/>
          <a:ext cx="7470331" cy="5555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Формировать знания о материалах и инструментах дымковских мастеров при изготовлении народной игрушки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80236" y="3610195"/>
        <a:ext cx="7470331" cy="555544"/>
      </dsp:txXfrm>
    </dsp:sp>
    <dsp:sp modelId="{6A9944C9-1402-47E5-904E-A7AE49656A51}">
      <dsp:nvSpPr>
        <dsp:cNvPr id="0" name=""/>
        <dsp:cNvSpPr/>
      </dsp:nvSpPr>
      <dsp:spPr>
        <a:xfrm>
          <a:off x="533021" y="3540752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5DDC-F730-4BC1-8703-EF658F392957}">
      <dsp:nvSpPr>
        <dsp:cNvPr id="0" name=""/>
        <dsp:cNvSpPr/>
      </dsp:nvSpPr>
      <dsp:spPr>
        <a:xfrm>
          <a:off x="477485" y="4393074"/>
          <a:ext cx="7927305" cy="555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Развивать навыки </a:t>
          </a:r>
          <a:r>
            <a:rPr lang="ru-RU" sz="16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изотворчества</a:t>
          </a:r>
          <a:r>
            <a:rPr lang="ru-RU" sz="16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детей</a:t>
          </a:r>
          <a:endParaRPr lang="ru-RU" sz="1600" b="1" i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77485" y="4393074"/>
        <a:ext cx="7927305" cy="555544"/>
      </dsp:txXfrm>
    </dsp:sp>
    <dsp:sp modelId="{8E19979E-EAA7-4BDE-AE36-EE4AB60C7E99}">
      <dsp:nvSpPr>
        <dsp:cNvPr id="0" name=""/>
        <dsp:cNvSpPr/>
      </dsp:nvSpPr>
      <dsp:spPr>
        <a:xfrm>
          <a:off x="76047" y="4373963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97AF-A71C-4473-A6D2-805E35B19FFB}">
      <dsp:nvSpPr>
        <dsp:cNvPr id="0" name=""/>
        <dsp:cNvSpPr/>
      </dsp:nvSpPr>
      <dsp:spPr>
        <a:xfrm>
          <a:off x="-5966508" y="-913014"/>
          <a:ext cx="7102858" cy="7102858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57F40-44F6-4726-8DD0-8BE3B29D33DD}">
      <dsp:nvSpPr>
        <dsp:cNvPr id="0" name=""/>
        <dsp:cNvSpPr/>
      </dsp:nvSpPr>
      <dsp:spPr>
        <a:xfrm>
          <a:off x="496610" y="329696"/>
          <a:ext cx="7853957" cy="659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72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Создать мини-музей в группе «Дымковская игрушка». </a:t>
          </a:r>
          <a:endParaRPr lang="ru-RU" sz="1600" b="1" i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96610" y="329696"/>
        <a:ext cx="7853957" cy="659814"/>
      </dsp:txXfrm>
    </dsp:sp>
    <dsp:sp modelId="{06D2D142-4AB8-420F-B0EC-580D864015CA}">
      <dsp:nvSpPr>
        <dsp:cNvPr id="0" name=""/>
        <dsp:cNvSpPr/>
      </dsp:nvSpPr>
      <dsp:spPr>
        <a:xfrm>
          <a:off x="84226" y="247219"/>
          <a:ext cx="824768" cy="824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A14B4-E53D-49A5-BB81-C454710E72E0}">
      <dsp:nvSpPr>
        <dsp:cNvPr id="0" name=""/>
        <dsp:cNvSpPr/>
      </dsp:nvSpPr>
      <dsp:spPr>
        <a:xfrm>
          <a:off x="969414" y="1319101"/>
          <a:ext cx="7381153" cy="6598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72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Оформить в группе уголок по народному искусству, используя работы детей и родителей.</a:t>
          </a:r>
          <a:endParaRPr lang="ru-RU" sz="1600" b="1" i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69414" y="1319101"/>
        <a:ext cx="7381153" cy="659814"/>
      </dsp:txXfrm>
    </dsp:sp>
    <dsp:sp modelId="{994E59AD-0C32-4434-B5D9-7D7C2427920C}">
      <dsp:nvSpPr>
        <dsp:cNvPr id="0" name=""/>
        <dsp:cNvSpPr/>
      </dsp:nvSpPr>
      <dsp:spPr>
        <a:xfrm>
          <a:off x="557030" y="1236624"/>
          <a:ext cx="824768" cy="824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715E4-8C42-4D56-B984-78B170D583B9}">
      <dsp:nvSpPr>
        <dsp:cNvPr id="0" name=""/>
        <dsp:cNvSpPr/>
      </dsp:nvSpPr>
      <dsp:spPr>
        <a:xfrm>
          <a:off x="1114527" y="2308507"/>
          <a:ext cx="7236040" cy="6598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72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Развивать мелкую моторику, глазомер, чувство цвета и ритма, формы и пропорций.</a:t>
          </a:r>
          <a:endParaRPr lang="ru-RU" sz="1600" b="1" i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14527" y="2308507"/>
        <a:ext cx="7236040" cy="659814"/>
      </dsp:txXfrm>
    </dsp:sp>
    <dsp:sp modelId="{B7A397F0-F413-400B-8A9C-62B284448B52}">
      <dsp:nvSpPr>
        <dsp:cNvPr id="0" name=""/>
        <dsp:cNvSpPr/>
      </dsp:nvSpPr>
      <dsp:spPr>
        <a:xfrm>
          <a:off x="674703" y="2199398"/>
          <a:ext cx="824768" cy="824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C6873-310C-4A0D-8E7B-A83947F1F50F}">
      <dsp:nvSpPr>
        <dsp:cNvPr id="0" name=""/>
        <dsp:cNvSpPr/>
      </dsp:nvSpPr>
      <dsp:spPr>
        <a:xfrm>
          <a:off x="969414" y="3297912"/>
          <a:ext cx="7381153" cy="6598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72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Воспитывать любовь к родной стране, патриотические чувства, чувство гордости за народных умельцев.</a:t>
          </a:r>
          <a:endParaRPr lang="ru-RU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69414" y="3297912"/>
        <a:ext cx="7381153" cy="659814"/>
      </dsp:txXfrm>
    </dsp:sp>
    <dsp:sp modelId="{8BB7D68E-7622-4A49-BD86-5DBC2200811A}">
      <dsp:nvSpPr>
        <dsp:cNvPr id="0" name=""/>
        <dsp:cNvSpPr/>
      </dsp:nvSpPr>
      <dsp:spPr>
        <a:xfrm>
          <a:off x="557030" y="3215435"/>
          <a:ext cx="824768" cy="824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EEC05-A3E6-4AC1-AFB9-66C8B2BD305E}">
      <dsp:nvSpPr>
        <dsp:cNvPr id="0" name=""/>
        <dsp:cNvSpPr/>
      </dsp:nvSpPr>
      <dsp:spPr>
        <a:xfrm>
          <a:off x="496610" y="4287318"/>
          <a:ext cx="7853957" cy="6598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72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Воспитывать интерес к народной культуре, развивать эстетический вкус.</a:t>
          </a:r>
          <a:endParaRPr lang="ru-RU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96610" y="4287318"/>
        <a:ext cx="7853957" cy="659814"/>
      </dsp:txXfrm>
    </dsp:sp>
    <dsp:sp modelId="{6437B413-CF45-4601-B1B8-590214C790FD}">
      <dsp:nvSpPr>
        <dsp:cNvPr id="0" name=""/>
        <dsp:cNvSpPr/>
      </dsp:nvSpPr>
      <dsp:spPr>
        <a:xfrm>
          <a:off x="84226" y="4204841"/>
          <a:ext cx="824768" cy="824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2D61-FDC1-491E-B11E-5D12DC4F9AAB}">
      <dsp:nvSpPr>
        <dsp:cNvPr id="0" name=""/>
        <dsp:cNvSpPr/>
      </dsp:nvSpPr>
      <dsp:spPr>
        <a:xfrm>
          <a:off x="4760" y="0"/>
          <a:ext cx="2856390" cy="2454497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C9C970-5B2E-441E-83BC-5F7002FB2691}">
      <dsp:nvSpPr>
        <dsp:cNvPr id="0" name=""/>
        <dsp:cNvSpPr/>
      </dsp:nvSpPr>
      <dsp:spPr>
        <a:xfrm>
          <a:off x="2946842" y="0"/>
          <a:ext cx="4847207" cy="245449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  <a:cs typeface="Times New Roman" pitchFamily="18" charset="0"/>
            </a:rPr>
            <a:t>Для того, чтобы восстановить связь времен, вернуть утерянные ценности необходимо обратиться к нашим истокам , а в этом помогает - народное творчество: колыбельные песни, сказки, народные игры, праздники, частушки и декоративно-прикладное искусство- все это близко и интересно детям</a:t>
          </a:r>
          <a:endParaRPr lang="ru-RU" sz="2000" kern="1200" dirty="0">
            <a:latin typeface="Monotype Corsiva" pitchFamily="66" charset="0"/>
            <a:cs typeface="Times New Roman" pitchFamily="18" charset="0"/>
          </a:endParaRPr>
        </a:p>
      </dsp:txBody>
      <dsp:txXfrm>
        <a:off x="2946842" y="0"/>
        <a:ext cx="4847207" cy="2454497"/>
      </dsp:txXfrm>
    </dsp:sp>
    <dsp:sp modelId="{768403DE-28AF-42F6-BBA8-5AC5AFD3A735}">
      <dsp:nvSpPr>
        <dsp:cNvPr id="0" name=""/>
        <dsp:cNvSpPr/>
      </dsp:nvSpPr>
      <dsp:spPr>
        <a:xfrm>
          <a:off x="861677" y="2659039"/>
          <a:ext cx="2856390" cy="2454497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D1E190-60AE-4B17-8293-3DBEBA808860}">
      <dsp:nvSpPr>
        <dsp:cNvPr id="0" name=""/>
        <dsp:cNvSpPr/>
      </dsp:nvSpPr>
      <dsp:spPr>
        <a:xfrm>
          <a:off x="3803759" y="2659039"/>
          <a:ext cx="4847207" cy="245449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  <a:cs typeface="Times New Roman" pitchFamily="18" charset="0"/>
            </a:rPr>
            <a:t>Проект способствует приобщению детей к истокам русской народной культуры, помогает напитать восприимчивую душу ребенка возвышенными человеческими ценностями, зародить интерес и уважение к истории России </a:t>
          </a:r>
          <a:endParaRPr lang="ru-RU" sz="2000" kern="1200" dirty="0">
            <a:latin typeface="Monotype Corsiva" pitchFamily="66" charset="0"/>
            <a:cs typeface="Times New Roman" pitchFamily="18" charset="0"/>
          </a:endParaRPr>
        </a:p>
      </dsp:txBody>
      <dsp:txXfrm>
        <a:off x="3803759" y="2659039"/>
        <a:ext cx="4847207" cy="24544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AFE96-1CB4-4317-8E37-C538DD6222DB}">
      <dsp:nvSpPr>
        <dsp:cNvPr id="0" name=""/>
        <dsp:cNvSpPr/>
      </dsp:nvSpPr>
      <dsp:spPr>
        <a:xfrm>
          <a:off x="1587571" y="0"/>
          <a:ext cx="5104660" cy="510466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6D25A8-90A0-4FCA-B370-9D38B589CB17}">
      <dsp:nvSpPr>
        <dsp:cNvPr id="0" name=""/>
        <dsp:cNvSpPr/>
      </dsp:nvSpPr>
      <dsp:spPr>
        <a:xfrm>
          <a:off x="1694268" y="467184"/>
          <a:ext cx="2522624" cy="19701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Словесные</a:t>
          </a:r>
          <a:endParaRPr lang="ru-RU" sz="28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0444" y="563360"/>
        <a:ext cx="2330272" cy="1777820"/>
      </dsp:txXfrm>
    </dsp:sp>
    <dsp:sp modelId="{C2F98BA0-6100-42A9-A816-946AD5F4E2B6}">
      <dsp:nvSpPr>
        <dsp:cNvPr id="0" name=""/>
        <dsp:cNvSpPr/>
      </dsp:nvSpPr>
      <dsp:spPr>
        <a:xfrm>
          <a:off x="4358944" y="463222"/>
          <a:ext cx="2274090" cy="19908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Наглядные</a:t>
          </a:r>
          <a:endParaRPr lang="ru-RU" sz="2800" b="1" i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456128" y="560406"/>
        <a:ext cx="2079722" cy="1796449"/>
      </dsp:txXfrm>
    </dsp:sp>
    <dsp:sp modelId="{E4501C1F-E7D6-4068-B12C-1927A19A58A8}">
      <dsp:nvSpPr>
        <dsp:cNvPr id="0" name=""/>
        <dsp:cNvSpPr/>
      </dsp:nvSpPr>
      <dsp:spPr>
        <a:xfrm>
          <a:off x="1380585" y="2644159"/>
          <a:ext cx="2847824" cy="19958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Практические</a:t>
          </a:r>
          <a:endParaRPr lang="ru-RU" sz="2800" b="1" i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78013" y="2741587"/>
        <a:ext cx="2652968" cy="1800958"/>
      </dsp:txXfrm>
    </dsp:sp>
    <dsp:sp modelId="{6A9BC84D-525D-439B-9BD9-0301DD4AD33D}">
      <dsp:nvSpPr>
        <dsp:cNvPr id="0" name=""/>
        <dsp:cNvSpPr/>
      </dsp:nvSpPr>
      <dsp:spPr>
        <a:xfrm>
          <a:off x="4359989" y="2665570"/>
          <a:ext cx="2258423" cy="20440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Игровые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459773" y="2765354"/>
        <a:ext cx="2058855" cy="18445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B823A-DCE3-4F6B-A9BE-93E0A417BD22}">
      <dsp:nvSpPr>
        <dsp:cNvPr id="0" name=""/>
        <dsp:cNvSpPr/>
      </dsp:nvSpPr>
      <dsp:spPr>
        <a:xfrm>
          <a:off x="2693016" y="-91856"/>
          <a:ext cx="2893770" cy="18199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1-й этап: подготовительный </a:t>
          </a:r>
          <a:endParaRPr lang="ru-RU" sz="18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16799" y="174666"/>
        <a:ext cx="2046204" cy="1286883"/>
      </dsp:txXfrm>
    </dsp:sp>
    <dsp:sp modelId="{FB879EF3-3421-4BBD-8B88-91D45E6FF7BD}">
      <dsp:nvSpPr>
        <dsp:cNvPr id="0" name=""/>
        <dsp:cNvSpPr/>
      </dsp:nvSpPr>
      <dsp:spPr>
        <a:xfrm rot="2700000">
          <a:off x="4931537" y="1406691"/>
          <a:ext cx="145141" cy="551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937914" y="1501546"/>
        <a:ext cx="101599" cy="330747"/>
      </dsp:txXfrm>
    </dsp:sp>
    <dsp:sp modelId="{15E3A1C1-3519-4CDD-8A1D-11F6D0BBD22D}">
      <dsp:nvSpPr>
        <dsp:cNvPr id="0" name=""/>
        <dsp:cNvSpPr/>
      </dsp:nvSpPr>
      <dsp:spPr>
        <a:xfrm>
          <a:off x="4427239" y="1642366"/>
          <a:ext cx="2893770" cy="18199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2-й этап: основной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51022" y="1908888"/>
        <a:ext cx="2046204" cy="1286883"/>
      </dsp:txXfrm>
    </dsp:sp>
    <dsp:sp modelId="{4CF2ECBE-D4E3-4867-9235-312B2ACAC206}">
      <dsp:nvSpPr>
        <dsp:cNvPr id="0" name=""/>
        <dsp:cNvSpPr/>
      </dsp:nvSpPr>
      <dsp:spPr>
        <a:xfrm rot="8100000">
          <a:off x="4937346" y="3140913"/>
          <a:ext cx="145141" cy="551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974511" y="3235768"/>
        <a:ext cx="101599" cy="330747"/>
      </dsp:txXfrm>
    </dsp:sp>
    <dsp:sp modelId="{DAD2FB15-A1E8-4D4E-AA8E-45A298262196}">
      <dsp:nvSpPr>
        <dsp:cNvPr id="0" name=""/>
        <dsp:cNvSpPr/>
      </dsp:nvSpPr>
      <dsp:spPr>
        <a:xfrm>
          <a:off x="2693016" y="3376589"/>
          <a:ext cx="2893770" cy="18199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3-й этап: заключительный</a:t>
          </a:r>
          <a:endParaRPr lang="ru-RU" sz="18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16799" y="3643111"/>
        <a:ext cx="2046204" cy="1286883"/>
      </dsp:txXfrm>
    </dsp:sp>
    <dsp:sp modelId="{396F873F-0135-4C3D-8FA5-6AE9671406F5}">
      <dsp:nvSpPr>
        <dsp:cNvPr id="0" name=""/>
        <dsp:cNvSpPr/>
      </dsp:nvSpPr>
      <dsp:spPr>
        <a:xfrm rot="13500000">
          <a:off x="3203123" y="3146723"/>
          <a:ext cx="145141" cy="551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240288" y="3272366"/>
        <a:ext cx="101599" cy="330747"/>
      </dsp:txXfrm>
    </dsp:sp>
    <dsp:sp modelId="{450A8F53-0B56-404C-8211-CAE958C51E19}">
      <dsp:nvSpPr>
        <dsp:cNvPr id="0" name=""/>
        <dsp:cNvSpPr/>
      </dsp:nvSpPr>
      <dsp:spPr>
        <a:xfrm>
          <a:off x="958793" y="1642366"/>
          <a:ext cx="2893770" cy="18199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4-й этап: презентационный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382576" y="1908888"/>
        <a:ext cx="2046204" cy="1286883"/>
      </dsp:txXfrm>
    </dsp:sp>
    <dsp:sp modelId="{A2E9369D-5D09-445E-8D98-745F2DD2F68A}">
      <dsp:nvSpPr>
        <dsp:cNvPr id="0" name=""/>
        <dsp:cNvSpPr/>
      </dsp:nvSpPr>
      <dsp:spPr>
        <a:xfrm rot="18900000">
          <a:off x="3197314" y="1412500"/>
          <a:ext cx="145141" cy="551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203691" y="1538143"/>
        <a:ext cx="101599" cy="3307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8763C-6016-4B2F-A158-4DFF26A19EDE}">
      <dsp:nvSpPr>
        <dsp:cNvPr id="0" name=""/>
        <dsp:cNvSpPr/>
      </dsp:nvSpPr>
      <dsp:spPr>
        <a:xfrm>
          <a:off x="431664" y="822355"/>
          <a:ext cx="7694744" cy="69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Подобрать научно – методическую литературу, иллюстрированный и дидактический материал.</a:t>
          </a:r>
          <a:endParaRPr lang="ru-RU" sz="2400" b="1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31664" y="822355"/>
        <a:ext cx="7694744" cy="699522"/>
      </dsp:txXfrm>
    </dsp:sp>
    <dsp:sp modelId="{733B7904-F242-4557-9A64-6F08699AC3AA}">
      <dsp:nvSpPr>
        <dsp:cNvPr id="0" name=""/>
        <dsp:cNvSpPr/>
      </dsp:nvSpPr>
      <dsp:spPr>
        <a:xfrm>
          <a:off x="431664" y="152187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156D45-66D0-4A83-B22F-339531D9C482}">
      <dsp:nvSpPr>
        <dsp:cNvPr id="0" name=""/>
        <dsp:cNvSpPr/>
      </dsp:nvSpPr>
      <dsp:spPr>
        <a:xfrm>
          <a:off x="1517478" y="152187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CE2FBA-12D4-47E5-BC6A-00308EA87F88}">
      <dsp:nvSpPr>
        <dsp:cNvPr id="0" name=""/>
        <dsp:cNvSpPr/>
      </dsp:nvSpPr>
      <dsp:spPr>
        <a:xfrm>
          <a:off x="2603292" y="152187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C0FBF1-5E22-4E77-8149-F28DD551B3B1}">
      <dsp:nvSpPr>
        <dsp:cNvPr id="0" name=""/>
        <dsp:cNvSpPr/>
      </dsp:nvSpPr>
      <dsp:spPr>
        <a:xfrm>
          <a:off x="3689106" y="152187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969246-4FF8-454B-9F7C-8282184C1E9B}">
      <dsp:nvSpPr>
        <dsp:cNvPr id="0" name=""/>
        <dsp:cNvSpPr/>
      </dsp:nvSpPr>
      <dsp:spPr>
        <a:xfrm>
          <a:off x="4774920" y="152187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DEF2C6-D069-4965-A1BB-48AD70EF589A}">
      <dsp:nvSpPr>
        <dsp:cNvPr id="0" name=""/>
        <dsp:cNvSpPr/>
      </dsp:nvSpPr>
      <dsp:spPr>
        <a:xfrm>
          <a:off x="5860734" y="152187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8297D2-19D4-4BEC-8D9F-7CC2EE4E84F1}">
      <dsp:nvSpPr>
        <dsp:cNvPr id="0" name=""/>
        <dsp:cNvSpPr/>
      </dsp:nvSpPr>
      <dsp:spPr>
        <a:xfrm>
          <a:off x="6946548" y="152187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0C7626-04A0-47EC-A7A0-7AED46C1AE82}">
      <dsp:nvSpPr>
        <dsp:cNvPr id="0" name=""/>
        <dsp:cNvSpPr/>
      </dsp:nvSpPr>
      <dsp:spPr>
        <a:xfrm>
          <a:off x="431664" y="1781454"/>
          <a:ext cx="7694744" cy="69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Изучить методическую литературу по ознакомлению дошкольников с народной игрушкой.</a:t>
          </a:r>
          <a:endParaRPr lang="ru-RU" sz="2400" b="1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31664" y="1781454"/>
        <a:ext cx="7694744" cy="699522"/>
      </dsp:txXfrm>
    </dsp:sp>
    <dsp:sp modelId="{713913D5-66EA-480D-B4E3-F877E1F18584}">
      <dsp:nvSpPr>
        <dsp:cNvPr id="0" name=""/>
        <dsp:cNvSpPr/>
      </dsp:nvSpPr>
      <dsp:spPr>
        <a:xfrm>
          <a:off x="431664" y="2480976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3D08E0-02C1-4F44-BAFD-E6DEC8DB2336}">
      <dsp:nvSpPr>
        <dsp:cNvPr id="0" name=""/>
        <dsp:cNvSpPr/>
      </dsp:nvSpPr>
      <dsp:spPr>
        <a:xfrm>
          <a:off x="1517478" y="2480976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8803D3-2224-4221-8737-A8789E3A2B89}">
      <dsp:nvSpPr>
        <dsp:cNvPr id="0" name=""/>
        <dsp:cNvSpPr/>
      </dsp:nvSpPr>
      <dsp:spPr>
        <a:xfrm>
          <a:off x="2603292" y="2480976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29CB21-8C85-4DE5-81B0-603CDB13D286}">
      <dsp:nvSpPr>
        <dsp:cNvPr id="0" name=""/>
        <dsp:cNvSpPr/>
      </dsp:nvSpPr>
      <dsp:spPr>
        <a:xfrm>
          <a:off x="3689106" y="2480976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7C0167-6541-4337-AC02-548B057AF16F}">
      <dsp:nvSpPr>
        <dsp:cNvPr id="0" name=""/>
        <dsp:cNvSpPr/>
      </dsp:nvSpPr>
      <dsp:spPr>
        <a:xfrm>
          <a:off x="4774920" y="2480976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2F3429-DE72-4B63-B29A-A0C5F2A8039D}">
      <dsp:nvSpPr>
        <dsp:cNvPr id="0" name=""/>
        <dsp:cNvSpPr/>
      </dsp:nvSpPr>
      <dsp:spPr>
        <a:xfrm>
          <a:off x="5860734" y="2480976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0ED7FD-C2B8-4EA7-8DC8-88AE79D7B87B}">
      <dsp:nvSpPr>
        <dsp:cNvPr id="0" name=""/>
        <dsp:cNvSpPr/>
      </dsp:nvSpPr>
      <dsp:spPr>
        <a:xfrm>
          <a:off x="6946548" y="2480976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3FFEAE-F937-4BD0-8DE1-B10B341BBEAB}">
      <dsp:nvSpPr>
        <dsp:cNvPr id="0" name=""/>
        <dsp:cNvSpPr/>
      </dsp:nvSpPr>
      <dsp:spPr>
        <a:xfrm>
          <a:off x="431664" y="2740552"/>
          <a:ext cx="7694744" cy="69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</a:t>
          </a:r>
          <a:r>
            <a:rPr lang="ru-RU" sz="24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Изучить спрос родителей с помощью анкетирования.</a:t>
          </a:r>
          <a:endParaRPr lang="ru-RU" sz="2400" b="1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31664" y="2740552"/>
        <a:ext cx="7694744" cy="699522"/>
      </dsp:txXfrm>
    </dsp:sp>
    <dsp:sp modelId="{C09699FD-54C6-4AFD-A573-C488EC00748A}">
      <dsp:nvSpPr>
        <dsp:cNvPr id="0" name=""/>
        <dsp:cNvSpPr/>
      </dsp:nvSpPr>
      <dsp:spPr>
        <a:xfrm>
          <a:off x="431664" y="344007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80FE22-FB83-431A-AAD8-03EB0D6EF0E9}">
      <dsp:nvSpPr>
        <dsp:cNvPr id="0" name=""/>
        <dsp:cNvSpPr/>
      </dsp:nvSpPr>
      <dsp:spPr>
        <a:xfrm>
          <a:off x="1517478" y="344007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F0A9CA-5312-42BF-A6B5-4CB6249F7E3D}">
      <dsp:nvSpPr>
        <dsp:cNvPr id="0" name=""/>
        <dsp:cNvSpPr/>
      </dsp:nvSpPr>
      <dsp:spPr>
        <a:xfrm>
          <a:off x="2603292" y="344007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29A82D-67F3-4246-B68D-30AA352A7D2F}">
      <dsp:nvSpPr>
        <dsp:cNvPr id="0" name=""/>
        <dsp:cNvSpPr/>
      </dsp:nvSpPr>
      <dsp:spPr>
        <a:xfrm>
          <a:off x="3689106" y="344007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7541DC-99D6-4932-A41C-6C0EB8CF17DC}">
      <dsp:nvSpPr>
        <dsp:cNvPr id="0" name=""/>
        <dsp:cNvSpPr/>
      </dsp:nvSpPr>
      <dsp:spPr>
        <a:xfrm>
          <a:off x="4774920" y="344007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28DDD6-2313-4068-A16C-644E79D04DB6}">
      <dsp:nvSpPr>
        <dsp:cNvPr id="0" name=""/>
        <dsp:cNvSpPr/>
      </dsp:nvSpPr>
      <dsp:spPr>
        <a:xfrm>
          <a:off x="5860734" y="344007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BE5221-0050-4673-8B8F-AC05B1EAFB91}">
      <dsp:nvSpPr>
        <dsp:cNvPr id="0" name=""/>
        <dsp:cNvSpPr/>
      </dsp:nvSpPr>
      <dsp:spPr>
        <a:xfrm>
          <a:off x="6946548" y="344007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E6051-9776-4F5B-A28B-1C47D2FB86FE}">
      <dsp:nvSpPr>
        <dsp:cNvPr id="0" name=""/>
        <dsp:cNvSpPr/>
      </dsp:nvSpPr>
      <dsp:spPr>
        <a:xfrm rot="5400000">
          <a:off x="-93657" y="98339"/>
          <a:ext cx="624386" cy="4370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23216"/>
        <a:ext cx="437070" cy="187316"/>
      </dsp:txXfrm>
    </dsp:sp>
    <dsp:sp modelId="{EE3849BA-16DC-4CAD-9409-9AA55995D444}">
      <dsp:nvSpPr>
        <dsp:cNvPr id="0" name=""/>
        <dsp:cNvSpPr/>
      </dsp:nvSpPr>
      <dsp:spPr>
        <a:xfrm rot="5400000">
          <a:off x="4155404" y="-3713652"/>
          <a:ext cx="406064" cy="78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перспективный план мероприятий</a:t>
          </a:r>
          <a:r>
            <a:rPr lang="ru-RU" sz="2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7070" y="24504"/>
        <a:ext cx="7822910" cy="366420"/>
      </dsp:txXfrm>
    </dsp:sp>
    <dsp:sp modelId="{FF212C25-9E48-4565-86E9-770AD20855C9}">
      <dsp:nvSpPr>
        <dsp:cNvPr id="0" name=""/>
        <dsp:cNvSpPr/>
      </dsp:nvSpPr>
      <dsp:spPr>
        <a:xfrm rot="5400000">
          <a:off x="-81900" y="660144"/>
          <a:ext cx="624386" cy="4370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2000" b="1" i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1758" y="785021"/>
        <a:ext cx="437070" cy="187316"/>
      </dsp:txXfrm>
    </dsp:sp>
    <dsp:sp modelId="{0DB1C5DB-831A-4657-8587-E56CEF3C0322}">
      <dsp:nvSpPr>
        <dsp:cNvPr id="0" name=""/>
        <dsp:cNvSpPr/>
      </dsp:nvSpPr>
      <dsp:spPr>
        <a:xfrm rot="5400000">
          <a:off x="4155511" y="-3167013"/>
          <a:ext cx="405851" cy="78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конспекты НОД.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7071" y="571239"/>
        <a:ext cx="7822920" cy="366227"/>
      </dsp:txXfrm>
    </dsp:sp>
    <dsp:sp modelId="{02ED9D26-B7A8-42AA-9686-3A0F417B03A1}">
      <dsp:nvSpPr>
        <dsp:cNvPr id="0" name=""/>
        <dsp:cNvSpPr/>
      </dsp:nvSpPr>
      <dsp:spPr>
        <a:xfrm rot="5400000">
          <a:off x="-93657" y="1216067"/>
          <a:ext cx="624386" cy="43707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2000" b="1" i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340944"/>
        <a:ext cx="437070" cy="187316"/>
      </dsp:txXfrm>
    </dsp:sp>
    <dsp:sp modelId="{78F41C97-858A-4948-8807-BD7F53D554DF}">
      <dsp:nvSpPr>
        <dsp:cNvPr id="0" name=""/>
        <dsp:cNvSpPr/>
      </dsp:nvSpPr>
      <dsp:spPr>
        <a:xfrm rot="5400000">
          <a:off x="4155511" y="-2596031"/>
          <a:ext cx="405851" cy="78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Подготовить беседу для детей</a:t>
          </a:r>
          <a:r>
            <a:rPr lang="ru-RU" sz="2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7071" y="1142221"/>
        <a:ext cx="7822920" cy="366227"/>
      </dsp:txXfrm>
    </dsp:sp>
    <dsp:sp modelId="{4ECF9F7B-DECC-417A-9A31-27CCF472714C}">
      <dsp:nvSpPr>
        <dsp:cNvPr id="0" name=""/>
        <dsp:cNvSpPr/>
      </dsp:nvSpPr>
      <dsp:spPr>
        <a:xfrm rot="5400000">
          <a:off x="-93657" y="1774931"/>
          <a:ext cx="624386" cy="43707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899808"/>
        <a:ext cx="437070" cy="187316"/>
      </dsp:txXfrm>
    </dsp:sp>
    <dsp:sp modelId="{85CFB639-1A83-4368-A059-AA49A3A0DC6A}">
      <dsp:nvSpPr>
        <dsp:cNvPr id="0" name=""/>
        <dsp:cNvSpPr/>
      </dsp:nvSpPr>
      <dsp:spPr>
        <a:xfrm rot="5400000">
          <a:off x="4155511" y="-2037167"/>
          <a:ext cx="405851" cy="78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Подготовить консультации для родителей и педагогов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7071" y="1701085"/>
        <a:ext cx="7822920" cy="366227"/>
      </dsp:txXfrm>
    </dsp:sp>
    <dsp:sp modelId="{D4B0BD77-7916-46C7-822F-CA8439117B45}">
      <dsp:nvSpPr>
        <dsp:cNvPr id="0" name=""/>
        <dsp:cNvSpPr/>
      </dsp:nvSpPr>
      <dsp:spPr>
        <a:xfrm rot="5400000">
          <a:off x="-93657" y="2333794"/>
          <a:ext cx="624386" cy="43707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458671"/>
        <a:ext cx="437070" cy="187316"/>
      </dsp:txXfrm>
    </dsp:sp>
    <dsp:sp modelId="{39183FBE-AB5A-49C4-BA3F-CD9B6FF443DA}">
      <dsp:nvSpPr>
        <dsp:cNvPr id="0" name=""/>
        <dsp:cNvSpPr/>
      </dsp:nvSpPr>
      <dsp:spPr>
        <a:xfrm rot="5400000">
          <a:off x="4155511" y="-1478303"/>
          <a:ext cx="405851" cy="78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Оформить папку – передвижку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7071" y="2259949"/>
        <a:ext cx="7822920" cy="366227"/>
      </dsp:txXfrm>
    </dsp:sp>
    <dsp:sp modelId="{2EDECAF1-A8C2-4A8E-8EDC-1CFED033F77D}">
      <dsp:nvSpPr>
        <dsp:cNvPr id="0" name=""/>
        <dsp:cNvSpPr/>
      </dsp:nvSpPr>
      <dsp:spPr>
        <a:xfrm rot="5400000">
          <a:off x="-93657" y="2892658"/>
          <a:ext cx="624386" cy="4370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017535"/>
        <a:ext cx="437070" cy="187316"/>
      </dsp:txXfrm>
    </dsp:sp>
    <dsp:sp modelId="{62B4443D-6AB6-4E3A-ADF6-BDB67A7202EB}">
      <dsp:nvSpPr>
        <dsp:cNvPr id="0" name=""/>
        <dsp:cNvSpPr/>
      </dsp:nvSpPr>
      <dsp:spPr>
        <a:xfrm rot="5400000">
          <a:off x="4155511" y="-919440"/>
          <a:ext cx="405851" cy="78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совместное детское – родительское развлечение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7071" y="2818812"/>
        <a:ext cx="7822920" cy="366227"/>
      </dsp:txXfrm>
    </dsp:sp>
    <dsp:sp modelId="{E79ACC5D-4F4F-4B20-BE11-E3D227E323C0}">
      <dsp:nvSpPr>
        <dsp:cNvPr id="0" name=""/>
        <dsp:cNvSpPr/>
      </dsp:nvSpPr>
      <dsp:spPr>
        <a:xfrm rot="5400000">
          <a:off x="-93657" y="3451522"/>
          <a:ext cx="624386" cy="4370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576399"/>
        <a:ext cx="437070" cy="187316"/>
      </dsp:txXfrm>
    </dsp:sp>
    <dsp:sp modelId="{E9750F96-7720-4DDC-A23E-72C345041EB9}">
      <dsp:nvSpPr>
        <dsp:cNvPr id="0" name=""/>
        <dsp:cNvSpPr/>
      </dsp:nvSpPr>
      <dsp:spPr>
        <a:xfrm rot="5400000">
          <a:off x="4155511" y="-360576"/>
          <a:ext cx="405851" cy="78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Изготовить альбом, дидактическую игру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7071" y="3377676"/>
        <a:ext cx="7822920" cy="366227"/>
      </dsp:txXfrm>
    </dsp:sp>
    <dsp:sp modelId="{F824E1D8-A76C-41E1-A67E-3F1E9051E596}">
      <dsp:nvSpPr>
        <dsp:cNvPr id="0" name=""/>
        <dsp:cNvSpPr/>
      </dsp:nvSpPr>
      <dsp:spPr>
        <a:xfrm rot="5400000">
          <a:off x="-93657" y="4010385"/>
          <a:ext cx="624386" cy="43707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135262"/>
        <a:ext cx="437070" cy="187316"/>
      </dsp:txXfrm>
    </dsp:sp>
    <dsp:sp modelId="{D782FDFF-03CD-4842-863D-99753B8D1998}">
      <dsp:nvSpPr>
        <dsp:cNvPr id="0" name=""/>
        <dsp:cNvSpPr/>
      </dsp:nvSpPr>
      <dsp:spPr>
        <a:xfrm rot="5400000">
          <a:off x="4155511" y="198287"/>
          <a:ext cx="405851" cy="78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материал для проведения КВН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7071" y="3936539"/>
        <a:ext cx="7822920" cy="366227"/>
      </dsp:txXfrm>
    </dsp:sp>
    <dsp:sp modelId="{7A2A1C38-0B8B-4E48-A955-307DC9A7A3EC}">
      <dsp:nvSpPr>
        <dsp:cNvPr id="0" name=""/>
        <dsp:cNvSpPr/>
      </dsp:nvSpPr>
      <dsp:spPr>
        <a:xfrm rot="5400000">
          <a:off x="-84781" y="4573931"/>
          <a:ext cx="624386" cy="43707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9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877" y="4698808"/>
        <a:ext cx="437070" cy="187316"/>
      </dsp:txXfrm>
    </dsp:sp>
    <dsp:sp modelId="{D8C99C03-E4A3-4E28-BB4A-2F69398F917E}">
      <dsp:nvSpPr>
        <dsp:cNvPr id="0" name=""/>
        <dsp:cNvSpPr/>
      </dsp:nvSpPr>
      <dsp:spPr>
        <a:xfrm rot="5400000">
          <a:off x="4155511" y="757151"/>
          <a:ext cx="405851" cy="7842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анкеты для родителей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7071" y="4495403"/>
        <a:ext cx="7822920" cy="36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CBA64-B744-4F08-AD78-8AB7BEB3DF9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B0D8E-4D79-49C2-8AC1-FADEDEB53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4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0D8E-4D79-49C2-8AC1-FADEDEB53F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5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0D8E-4D79-49C2-8AC1-FADEDEB53F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7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8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7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3112224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8" y="1436374"/>
            <a:ext cx="1745711" cy="336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7091" y="1858453"/>
            <a:ext cx="63819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Образовательный проект </a:t>
            </a: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 мире дымковской игрушки»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Старшая группа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10542458">
            <a:off x="2330593" y="302291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40960" y="5240617"/>
            <a:ext cx="460304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Подготовила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воспитатель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Карабанова Н.А.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5709" y="336002"/>
            <a:ext cx="5224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МБДОУ Лямбирский детский сад №3 комбинированного вида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9237" y="6440946"/>
            <a:ext cx="985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 rot="21395544">
            <a:off x="398920" y="4948461"/>
            <a:ext cx="4835905" cy="84220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13464235"/>
              </p:ext>
            </p:extLst>
          </p:nvPr>
        </p:nvGraphicFramePr>
        <p:xfrm>
          <a:off x="266330" y="1367161"/>
          <a:ext cx="8558074" cy="443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93911" y="399983"/>
            <a:ext cx="5450890" cy="86064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–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33314" y="382228"/>
            <a:ext cx="4793940" cy="8340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 –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8398643"/>
              </p:ext>
            </p:extLst>
          </p:nvPr>
        </p:nvGraphicFramePr>
        <p:xfrm>
          <a:off x="213064" y="1411550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4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83406352"/>
              </p:ext>
            </p:extLst>
          </p:nvPr>
        </p:nvGraphicFramePr>
        <p:xfrm>
          <a:off x="213064" y="1411550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33314" y="382228"/>
            <a:ext cx="4793940" cy="8340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 – заключительный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37504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21721396"/>
              </p:ext>
            </p:extLst>
          </p:nvPr>
        </p:nvGraphicFramePr>
        <p:xfrm>
          <a:off x="213064" y="1411550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33314" y="382228"/>
            <a:ext cx="4793940" cy="8340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этап – презентационный</a:t>
            </a:r>
          </a:p>
        </p:txBody>
      </p:sp>
    </p:spTree>
    <p:extLst>
      <p:ext uri="{BB962C8B-B14F-4D97-AF65-F5344CB8AC3E}">
        <p14:creationId xmlns:p14="http://schemas.microsoft.com/office/powerpoint/2010/main" val="37504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83319009"/>
              </p:ext>
            </p:extLst>
          </p:nvPr>
        </p:nvGraphicFramePr>
        <p:xfrm>
          <a:off x="213064" y="1411550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33314" y="382228"/>
            <a:ext cx="4793940" cy="8340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этап – презентационный</a:t>
            </a:r>
          </a:p>
        </p:txBody>
      </p:sp>
    </p:spTree>
    <p:extLst>
      <p:ext uri="{BB962C8B-B14F-4D97-AF65-F5344CB8AC3E}">
        <p14:creationId xmlns:p14="http://schemas.microsoft.com/office/powerpoint/2010/main" val="771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1876" y="365126"/>
            <a:ext cx="5603474" cy="132163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деятельность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5157" y="2015231"/>
            <a:ext cx="244579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Индивидуальная деятельность:  </a:t>
            </a:r>
            <a:r>
              <a:rPr lang="ru-RU" sz="2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400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рассматривание </a:t>
            </a:r>
            <a:r>
              <a:rPr lang="ru-RU" sz="2400" dirty="0">
                <a:solidFill>
                  <a:srgbClr val="00B050"/>
                </a:solidFill>
                <a:latin typeface="Monotype Corsiva" pitchFamily="66" charset="0"/>
              </a:rPr>
              <a:t>поделок, альбомов, образцов, фотографий, 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иллюстраций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художественное </a:t>
            </a:r>
            <a:r>
              <a:rPr lang="ru-RU" sz="2400" dirty="0">
                <a:solidFill>
                  <a:srgbClr val="00B050"/>
                </a:solidFill>
                <a:latin typeface="Monotype Corsiva" pitchFamily="66" charset="0"/>
              </a:rPr>
              <a:t>творчество</a:t>
            </a:r>
          </a:p>
        </p:txBody>
      </p:sp>
      <p:sp>
        <p:nvSpPr>
          <p:cNvPr id="34" name="Овал 33"/>
          <p:cNvSpPr/>
          <p:nvPr/>
        </p:nvSpPr>
        <p:spPr>
          <a:xfrm>
            <a:off x="2559972" y="1821731"/>
            <a:ext cx="3370311" cy="330775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Скругленный прямоугольник 34"/>
          <p:cNvSpPr/>
          <p:nvPr/>
        </p:nvSpPr>
        <p:spPr>
          <a:xfrm>
            <a:off x="5442011" y="2015231"/>
            <a:ext cx="2787589" cy="2716567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786" t="-22093" b="-15924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6" name="Скругленный прямоугольник 35"/>
          <p:cNvSpPr/>
          <p:nvPr/>
        </p:nvSpPr>
        <p:spPr>
          <a:xfrm>
            <a:off x="4381130" y="4225772"/>
            <a:ext cx="2352582" cy="2213406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45" r="-40895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3181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761608" y="2015231"/>
            <a:ext cx="2814222" cy="1943287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2982894" y="2086576"/>
            <a:ext cx="2898561" cy="1873378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1876" y="365126"/>
            <a:ext cx="5603474" cy="132163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деятельность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5155" y="2015231"/>
            <a:ext cx="2827539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Парная деятельность: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загадывание загадок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отгадывание ребусов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беседы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дидактические игры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89756" y="3790764"/>
            <a:ext cx="2725445" cy="1922803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28289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991239" y="1717828"/>
            <a:ext cx="2667012" cy="1979720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1876" y="365126"/>
            <a:ext cx="5603474" cy="132163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деятельность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5155" y="1916145"/>
            <a:ext cx="3466732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Групповая деятельность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разучивание  </a:t>
            </a:r>
            <a:r>
              <a:rPr lang="ru-RU" sz="1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стихов, отгадывание загадок о народных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промыслах;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проведение цикла тематических 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занятий;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экскурсии в мини-музей детского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сада;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досуги и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развлечения;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проведение подвижных, дидактических игр,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игр-драматизаций;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диагностика детей и  анализ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результативности;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литературы;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сюжетно – ролевые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1029" y="1916144"/>
            <a:ext cx="2361461" cy="1990031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84" t="-8385" r="-9705" b="-4169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Скругленный прямоугольник 12"/>
          <p:cNvSpPr/>
          <p:nvPr/>
        </p:nvSpPr>
        <p:spPr>
          <a:xfrm>
            <a:off x="4225772" y="3374368"/>
            <a:ext cx="2703758" cy="1969989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6782539" y="3712299"/>
            <a:ext cx="1857908" cy="2502070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693" t="-2599" r="-6571" b="-3387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8655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104" y="374004"/>
            <a:ext cx="5301633" cy="131275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Значимость результатов проекта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8941884"/>
              </p:ext>
            </p:extLst>
          </p:nvPr>
        </p:nvGraphicFramePr>
        <p:xfrm>
          <a:off x="213064" y="1411550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5852" r="16796" b="1583"/>
          <a:stretch/>
        </p:blipFill>
        <p:spPr>
          <a:xfrm>
            <a:off x="6746725" y="3284738"/>
            <a:ext cx="2227092" cy="32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104" y="374004"/>
            <a:ext cx="5301633" cy="131275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Значимость результатов проекта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59052479"/>
              </p:ext>
            </p:extLst>
          </p:nvPr>
        </p:nvGraphicFramePr>
        <p:xfrm>
          <a:off x="213064" y="1411550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2115" r="11087" b="2199"/>
          <a:stretch/>
        </p:blipFill>
        <p:spPr>
          <a:xfrm>
            <a:off x="6649373" y="3008339"/>
            <a:ext cx="2219417" cy="37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1225795">
            <a:off x="1368058" y="1696338"/>
            <a:ext cx="7455449" cy="91299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5926" y="1953087"/>
            <a:ext cx="8167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          «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Именно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культуры ребенка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(а, следовательно для всей культуры общества, ибо от культуры детского возраста зависит все дальнейшее) важно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чтобы его окружал своеобразный мир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игрушечное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царство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А. Бенуа.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104" y="374004"/>
            <a:ext cx="5301633" cy="131275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Значимость результатов проекта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01993910"/>
              </p:ext>
            </p:extLst>
          </p:nvPr>
        </p:nvGraphicFramePr>
        <p:xfrm>
          <a:off x="213064" y="1411550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3911" r="6449" b="4749"/>
          <a:stretch/>
        </p:blipFill>
        <p:spPr>
          <a:xfrm>
            <a:off x="6667890" y="3648722"/>
            <a:ext cx="2209780" cy="27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61" y="2087394"/>
            <a:ext cx="6560597" cy="199633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59192227"/>
              </p:ext>
            </p:extLst>
          </p:nvPr>
        </p:nvGraphicFramePr>
        <p:xfrm>
          <a:off x="319595" y="1147113"/>
          <a:ext cx="8433787" cy="547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44537" y="313099"/>
            <a:ext cx="4190259" cy="834014"/>
          </a:xfrm>
        </p:spPr>
        <p:txBody>
          <a:bodyPr>
            <a:noAutofit/>
          </a:bodyPr>
          <a:lstStyle/>
          <a:p>
            <a:pPr lvl="0" algn="ctr"/>
            <a:r>
              <a:rPr lang="ru-RU" sz="4000" b="1" i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6376" y="339358"/>
            <a:ext cx="4906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10603738">
            <a:off x="3124724" y="967271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61600367"/>
              </p:ext>
            </p:extLst>
          </p:nvPr>
        </p:nvGraphicFramePr>
        <p:xfrm>
          <a:off x="719091" y="1355021"/>
          <a:ext cx="7995821" cy="421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6329" y="278431"/>
            <a:ext cx="465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Задачи</a:t>
            </a:r>
            <a:endParaRPr lang="ru-RU" sz="7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1758497"/>
              </p:ext>
            </p:extLst>
          </p:nvPr>
        </p:nvGraphicFramePr>
        <p:xfrm>
          <a:off x="213064" y="1239381"/>
          <a:ext cx="8424910" cy="527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3783" y="1533919"/>
            <a:ext cx="2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1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7662" y="2423604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2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606" y="3302493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3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872" y="4115709"/>
            <a:ext cx="23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4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612" y="4939567"/>
            <a:ext cx="22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924" y="5745617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6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350" y="229654"/>
            <a:ext cx="465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Задачи</a:t>
            </a:r>
            <a:endParaRPr lang="ru-RU" sz="7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09979459"/>
              </p:ext>
            </p:extLst>
          </p:nvPr>
        </p:nvGraphicFramePr>
        <p:xfrm>
          <a:off x="213064" y="1239381"/>
          <a:ext cx="8424910" cy="527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4703" y="1698912"/>
            <a:ext cx="2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7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0830" y="2663301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8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873" y="3648722"/>
            <a:ext cx="23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9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8686" y="4703400"/>
            <a:ext cx="46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784" y="5745617"/>
            <a:ext cx="51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384138"/>
              </p:ext>
            </p:extLst>
          </p:nvPr>
        </p:nvGraphicFramePr>
        <p:xfrm>
          <a:off x="213064" y="1411549"/>
          <a:ext cx="8655728" cy="511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93617" y="373349"/>
            <a:ext cx="5374318" cy="922791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Актуальность и новизна проекта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5" y="2938508"/>
            <a:ext cx="2008999" cy="22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9619200"/>
              </p:ext>
            </p:extLst>
          </p:nvPr>
        </p:nvGraphicFramePr>
        <p:xfrm>
          <a:off x="492605" y="1429025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93910" y="391104"/>
            <a:ext cx="5717429" cy="609309"/>
          </a:xfrm>
        </p:spPr>
        <p:txBody>
          <a:bodyPr>
            <a:noAutofit/>
          </a:bodyPr>
          <a:lstStyle/>
          <a:p>
            <a:pPr algn="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Методы и приемы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0402" y="3737500"/>
            <a:ext cx="2121763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5106" y="1000413"/>
            <a:ext cx="2938510" cy="1525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5106" y="1009933"/>
            <a:ext cx="29385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Объяснение, рассказы</a:t>
            </a:r>
            <a:r>
              <a:rPr lang="ru-RU" sz="14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, беседы, разъяснение, устная инструкция, художественное слово, речевые игры</a:t>
            </a:r>
            <a:r>
              <a:rPr lang="ru-RU" sz="14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Рассматривание и описание детьми игрушек</a:t>
            </a:r>
            <a:r>
              <a:rPr lang="ru-RU" sz="14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Рассказ воспитателя об игрушках и её мастерах.</a:t>
            </a:r>
            <a:endParaRPr lang="ru-RU" sz="1400" b="1" dirty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18554" y="1291685"/>
            <a:ext cx="2530137" cy="13849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489577" y="1291685"/>
            <a:ext cx="2459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Рассматривание </a:t>
            </a:r>
            <a:r>
              <a:rPr 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иллюстраций, альбомов, плакатов, книг, показ с проговариванием  действий, работа со схемами, базовыми формами, использование мультимедийных пособий</a:t>
            </a:r>
            <a:endParaRPr lang="ru-RU" sz="1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5106" y="3506681"/>
            <a:ext cx="1791810" cy="16778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упражнения;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 </a:t>
            </a:r>
            <a:r>
              <a:rPr 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познавательных (дидактических) </a:t>
            </a:r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создание </a:t>
            </a:r>
            <a:r>
              <a:rPr 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проблемной ситуации</a:t>
            </a:r>
            <a:endParaRPr lang="ru-RU" sz="14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95241" y="3999110"/>
            <a:ext cx="2324471" cy="18157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создания мотивации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использовались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игровые приёмы, проблемные ситуации, ролевые игры. 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создания творческой атмосферы применялось художественное слово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10603738">
            <a:off x="2902679" y="833879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67794849"/>
              </p:ext>
            </p:extLst>
          </p:nvPr>
        </p:nvGraphicFramePr>
        <p:xfrm>
          <a:off x="470516" y="1393795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3920" y="372479"/>
            <a:ext cx="5228947" cy="764885"/>
          </a:xfrm>
        </p:spPr>
        <p:txBody>
          <a:bodyPr>
            <a:noAutofit/>
          </a:bodyPr>
          <a:lstStyle/>
          <a:p>
            <a:pPr lvl="0" algn="ctr"/>
            <a:r>
              <a:rPr lang="ru-RU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1148</Words>
  <Application>Microsoft Office PowerPoint</Application>
  <PresentationFormat>Экран (4:3)</PresentationFormat>
  <Paragraphs>181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Проблема</vt:lpstr>
      <vt:lpstr>Презентация PowerPoint</vt:lpstr>
      <vt:lpstr>Презентация PowerPoint</vt:lpstr>
      <vt:lpstr>Презентация PowerPoint</vt:lpstr>
      <vt:lpstr>Актуальность и новизна проекта</vt:lpstr>
      <vt:lpstr>Методы и приемы</vt:lpstr>
      <vt:lpstr>Этапы реализации проекта</vt:lpstr>
      <vt:lpstr> I этап – подготовительный</vt:lpstr>
      <vt:lpstr>II этап –  основной</vt:lpstr>
      <vt:lpstr>III этап – заключительный</vt:lpstr>
      <vt:lpstr>IV этап – презентационный</vt:lpstr>
      <vt:lpstr>IV этап – презентационный</vt:lpstr>
      <vt:lpstr>Самостоятельная деятельность учащихся</vt:lpstr>
      <vt:lpstr>Самостоятельная деятельность учащихся</vt:lpstr>
      <vt:lpstr>Самостоятельная деятельность учащихся</vt:lpstr>
      <vt:lpstr>Значимость результатов проекта</vt:lpstr>
      <vt:lpstr>Значимость результатов проекта</vt:lpstr>
      <vt:lpstr>Значимость результатов проекта</vt:lpstr>
      <vt:lpstr>Спасибо за внимание!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Лилия Н. Салихова</cp:lastModifiedBy>
  <cp:revision>39</cp:revision>
  <dcterms:created xsi:type="dcterms:W3CDTF">2013-03-12T14:14:01Z</dcterms:created>
  <dcterms:modified xsi:type="dcterms:W3CDTF">2015-01-20T19:29:30Z</dcterms:modified>
</cp:coreProperties>
</file>