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76;&#1086;&#1082;&#1083;&#1072;&#1076;&#1099;\&#1048;&#1090;&#1086;&#1075;&#1086;&#1074;&#1086;&#1077;%20&#1079;&#1072;&#1085;&#1103;&#1090;&#1080;&#1077;%202015\&#1074;&#1090;&#1086;&#1088;&#1072;&#1103;%20&#1084;&#1077;&#1083;&#1086;&#1076;&#1080;&#1103;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0;&#1099;&#1096;&#1091;&#1083;&#1103;\&#1056;&#1072;&#1073;&#1086;&#1095;&#1080;&#1081;%20&#1089;&#1090;&#1086;&#1083;\&#1074;&#1072;&#1083;&#1100;&#1089;%20&#171;&#1057;&#1082;&#1072;&#1079;&#1082;&#1080;%20&#1042;&#1077;&#1085;&#1089;&#1082;&#1086;&#1075;&#1086;%20&#1083;&#1077;&#1089;&#1072;&#187;%20&#1064;&#1090;&#1088;&#1072;&#1091;&#1089;&#1072;.mp3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Сказка –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</a:rPr>
              <a:t>шумелка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  <a:latin typeface="Arial Black" pitchFamily="34" charset="0"/>
              </a:rPr>
              <a:t>«Музыка весны»</a:t>
            </a:r>
            <a:endParaRPr lang="ru-RU" sz="66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Автор: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Астраханцева Ольга Юрьевна,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музыкальный руководитель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МАДОУ № 15 «Мальвина»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г. Балаково Саратовской обл. 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вторая 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1534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 земле шла весна. Она шагала осторожно, тихо, не торопясь…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( металлофон)</a:t>
            </a: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477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Там, где ступала нога весны, начинала звенеть капель.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( треугольники)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1676400"/>
            <a:ext cx="66579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Несмело показали из-под снега свои головки прекрасные подснежники.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( цитра)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620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лесу, радуясь теплу, весело застучали дятлы.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( палочки)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6858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Синички  начали петь свои звонкие песенки.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( свистульки)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723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Все звуки сложились в оркестр, и Весна радостно закружилась под музыку замечательного весеннего вальса!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( все инструменты)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167640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вальс «Сказки Венского леса» Штрау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4582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90</Words>
  <PresentationFormat>Экран (4:3)</PresentationFormat>
  <Paragraphs>15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Сказка – шумелка  «Музыка весны»</vt:lpstr>
      <vt:lpstr>По земле шла весна. Она шагала осторожно, тихо, не торопясь… ( металлофон)</vt:lpstr>
      <vt:lpstr>Там, где ступала нога весны, начинала звенеть капель. ( треугольники)</vt:lpstr>
      <vt:lpstr>Несмело показали из-под снега свои головки прекрасные подснежники. ( цитра)</vt:lpstr>
      <vt:lpstr>В лесу, радуясь теплу, весело застучали дятлы. ( палочки)</vt:lpstr>
      <vt:lpstr>Синички  начали петь свои звонкие песенки. ( свистульки)</vt:lpstr>
      <vt:lpstr>Все звуки сложились в оркестр, и Весна радостно закружилась под музыку замечательного весеннего вальса! ( все инструменты)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весны</dc:title>
  <cp:lastModifiedBy>SamLab.ws</cp:lastModifiedBy>
  <cp:revision>18</cp:revision>
  <dcterms:modified xsi:type="dcterms:W3CDTF">2016-03-21T17:04:43Z</dcterms:modified>
</cp:coreProperties>
</file>