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0" r:id="rId2"/>
    <p:sldId id="271" r:id="rId3"/>
    <p:sldId id="256" r:id="rId4"/>
    <p:sldId id="257" r:id="rId5"/>
    <p:sldId id="272" r:id="rId6"/>
    <p:sldId id="262" r:id="rId7"/>
    <p:sldId id="263" r:id="rId8"/>
    <p:sldId id="273" r:id="rId9"/>
    <p:sldId id="264" r:id="rId10"/>
    <p:sldId id="265" r:id="rId11"/>
    <p:sldId id="266" r:id="rId12"/>
    <p:sldId id="267" r:id="rId13"/>
    <p:sldId id="275" r:id="rId14"/>
    <p:sldId id="274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9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7CC6-3B79-4447-A44D-B701A17C704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7AC0C-F12C-4A28-A737-223E3F086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7AC0C-F12C-4A28-A737-223E3F0862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A49-A625-44D1-93D7-7AB5430E067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C22FD8-0B36-47E3-ADCA-8BB4EB66C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A49-A625-44D1-93D7-7AB5430E067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FD8-0B36-47E3-ADCA-8BB4EB66C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A49-A625-44D1-93D7-7AB5430E067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FD8-0B36-47E3-ADCA-8BB4EB66C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A49-A625-44D1-93D7-7AB5430E067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C22FD8-0B36-47E3-ADCA-8BB4EB66C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A49-A625-44D1-93D7-7AB5430E067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FD8-0B36-47E3-ADCA-8BB4EB66C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A49-A625-44D1-93D7-7AB5430E067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FD8-0B36-47E3-ADCA-8BB4EB66C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A49-A625-44D1-93D7-7AB5430E067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C22FD8-0B36-47E3-ADCA-8BB4EB66C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A49-A625-44D1-93D7-7AB5430E067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FD8-0B36-47E3-ADCA-8BB4EB66C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A49-A625-44D1-93D7-7AB5430E067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FD8-0B36-47E3-ADCA-8BB4EB66C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A49-A625-44D1-93D7-7AB5430E067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FD8-0B36-47E3-ADCA-8BB4EB66C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AA49-A625-44D1-93D7-7AB5430E067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2FD8-0B36-47E3-ADCA-8BB4EB66C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91AA49-A625-44D1-93D7-7AB5430E0679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C22FD8-0B36-47E3-ADCA-8BB4EB66CE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&#1084;&#1091;&#1079;&#1099;&#1082;&#1072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71546"/>
            <a:ext cx="8686800" cy="392909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Викторина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«Русские </a:t>
            </a:r>
            <a:b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народные</a:t>
            </a:r>
            <a:b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сказки»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0992" y="5500702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Ира\Рабочий стол\морозк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Ира\Рабочий стол\волк и семеро козлят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Ира\Рабочий стол\лиса и журавл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resdefault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3578" r="3578"/>
          <a:stretch>
            <a:fillRect/>
          </a:stretch>
        </p:blipFill>
        <p:spPr>
          <a:xfrm>
            <a:off x="2571736" y="615950"/>
            <a:ext cx="6025430" cy="381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14884"/>
            <a:ext cx="8048652" cy="158668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8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теремок">
            <a:hlinkClick r:id="" action="ppaction://media"/>
          </p:cNvPr>
          <p:cNvPicPr>
            <a:picLocks noRot="1" noChangeAspect="1"/>
          </p:cNvPicPr>
          <p:nvPr>
            <a:wavAudioFile r:embed="rId1" name="теремо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~PP3118.WAV">
            <a:hlinkClick r:id="" action="ppaction://media"/>
          </p:cNvPr>
          <p:cNvPicPr>
            <a:picLocks noRot="1" noChangeAspect="1"/>
          </p:cNvPicPr>
          <p:nvPr>
            <a:wavAudioFile r:embed="rId2" name="~PP3118.WAV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643050"/>
            <a:ext cx="8262966" cy="465851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«Назови лишнюю сказку»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Ира\Рабочий стол\волк и семеро козлят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Documents and Settings\Ира\Рабочий стол\Русалочка-Дисне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Documents and Settings\Ира\Рабочий стол\маша и медведь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Ира\Рабочий стол\лисичка со скалочкой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286124"/>
            <a:ext cx="4500562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Ира\Рабочий стол\морозко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Documents and Settings\Ира\Рабочий стол\зимовье зверей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Documents and Settings\Ира\Рабочий стол\красная шапочк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Ира\Рабочий стол\гуси лебеди 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429000"/>
            <a:ext cx="450056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2285992"/>
            <a:ext cx="8262966" cy="321471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«Путаница»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olicadetstva.com/images/text/d70e9ef606a4fb1043b1e36c907d31b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nislavski.am/upload-files/performances/performance_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71546"/>
            <a:ext cx="8405842" cy="414340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«Соедини </a:t>
            </a:r>
          </a:p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героя </a:t>
            </a:r>
          </a:p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с предметом»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Ира\Рабочий стол\емел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Documents and Settings\Ира\Рабочий стол\печка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64343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vyatorus.com/uploads/posts/2012-03/1330731048_babayag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50056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Ира\Рабочий стол\ступа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00562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Ира\Рабочий стол\яблонька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Documents and Settings\Ира\Рабочий стол\иван царевич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Ира\Рабочий стол\машенька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4643438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Ира\Рабочий стол\клубочек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64343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071678"/>
            <a:ext cx="7858180" cy="4143404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«Назови сказку»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Ира\Рабочий стол\лисичка сестричка и вол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</TotalTime>
  <Words>29</Words>
  <Application>Microsoft Office PowerPoint</Application>
  <PresentationFormat>Экран (4:3)</PresentationFormat>
  <Paragraphs>10</Paragraphs>
  <Slides>16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        Викторина     «Русские            народные                    сказки»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28</cp:revision>
  <dcterms:created xsi:type="dcterms:W3CDTF">2016-01-24T16:10:40Z</dcterms:created>
  <dcterms:modified xsi:type="dcterms:W3CDTF">2016-01-25T18:07:19Z</dcterms:modified>
</cp:coreProperties>
</file>