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89" r:id="rId2"/>
    <p:sldId id="260" r:id="rId3"/>
    <p:sldId id="263" r:id="rId4"/>
    <p:sldId id="264" r:id="rId5"/>
    <p:sldId id="268" r:id="rId6"/>
    <p:sldId id="269" r:id="rId7"/>
    <p:sldId id="270" r:id="rId8"/>
    <p:sldId id="282" r:id="rId9"/>
    <p:sldId id="283" r:id="rId10"/>
    <p:sldId id="272" r:id="rId11"/>
    <p:sldId id="271" r:id="rId12"/>
    <p:sldId id="273" r:id="rId13"/>
    <p:sldId id="275" r:id="rId14"/>
    <p:sldId id="279" r:id="rId15"/>
    <p:sldId id="276" r:id="rId16"/>
    <p:sldId id="284" r:id="rId17"/>
    <p:sldId id="285" r:id="rId18"/>
    <p:sldId id="277" r:id="rId19"/>
    <p:sldId id="278" r:id="rId20"/>
    <p:sldId id="286" r:id="rId21"/>
    <p:sldId id="287" r:id="rId22"/>
    <p:sldId id="281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02382-34A1-43AB-9C37-89002161E929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CB77D-D672-495B-81AD-C41AFEE33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dou52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 Мы играем»</a:t>
            </a:r>
            <a:br>
              <a:rPr lang="ru-RU" dirty="0" smtClean="0"/>
            </a:br>
            <a:r>
              <a:rPr lang="ru-RU" sz="3200" dirty="0" smtClean="0"/>
              <a:t>1-я младшая группа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/>
          <a:lstStyle/>
          <a:p>
            <a:r>
              <a:rPr lang="ru-RU" dirty="0" smtClean="0"/>
              <a:t>Нестеренко Наталья Леонидовна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64399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«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Детский сад  № 52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общеразвивающего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вида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с приоритетным осуществлением деятельности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по художественно-эстетическому направлению развития детей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660028, г.Красноярск ул.Мечникова,42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тел.243-26-30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  <a:hlinkClick r:id="rId2"/>
              </a:rPr>
              <a:t>mdou52@mail.ru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Проверить продвижение детей в освоении игровых умений воспитатель может, наблюдая за их самостоятельной деятельностью. Если дети в самостоятельной игре развертывают цепочки из 2 – 3 действий с сюжетными игрушками, включают в игру отдельные предметы – заместители, называя действия с ними, могут вызвать с помощью игрушки или краткого речевого обращения ответное игровое действие сверстника – можно считать, что самые простые игровые умения у них сформированы.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Дидактические игры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DC103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1285860"/>
            <a:ext cx="6500858" cy="4768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5786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Дидактическая игра</a:t>
            </a:r>
            <a:r>
              <a:rPr lang="ru-RU" dirty="0" smtClean="0">
                <a:solidFill>
                  <a:srgbClr val="C00000"/>
                </a:solidFill>
              </a:rPr>
              <a:t> - это такая коллективная, целенаправленная учебная деятельность, когда каждый участник и команда в целом объединены решением главной задачи и ориентируют свое поведение на выигрыш.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DC1027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28802"/>
            <a:ext cx="4038600" cy="3448854"/>
          </a:xfrm>
        </p:spPr>
      </p:pic>
      <p:pic>
        <p:nvPicPr>
          <p:cNvPr id="8" name="Содержимое 7" descr="SDC1027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000240"/>
            <a:ext cx="4038600" cy="3377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02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5" y="857232"/>
            <a:ext cx="7000924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Игры сенсорного развития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DC103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89869" y="1600200"/>
            <a:ext cx="6164261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036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DC1036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037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DC1037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Сенсорное развитие, направленное на формирование полноценного восприятия окружающей действительности, служит основой познания мира, первой ступенью которого является чувственный опыт. Успешность умственного, физического, эстетического воспитания в значительной степени зависит от уровня сенсорного развития ребенка</a:t>
            </a:r>
            <a:r>
              <a:rPr lang="ru-RU" sz="4000" dirty="0" smtClean="0">
                <a:solidFill>
                  <a:srgbClr val="C00000"/>
                </a:solidFill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Обучение шнуровке в игровой форме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030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2143116"/>
            <a:ext cx="4038600" cy="3234540"/>
          </a:xfrm>
        </p:spPr>
      </p:pic>
      <p:pic>
        <p:nvPicPr>
          <p:cNvPr id="6" name="Содержимое 5" descr="SDC1030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143116"/>
            <a:ext cx="4038600" cy="3234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00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1714488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УГОЛОК КОНСТРУИРОВАНИЯ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DC103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7" y="1214422"/>
            <a:ext cx="7500990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Мы строим башню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038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DC1038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2357430"/>
            <a:ext cx="4038600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DC10294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DC1029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lum bright="-10000"/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SDC103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480" y="1691322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Задача  педагога – сформировать у ребенка к трем годам умения развертывать условные действия с сюжетной игрушкой, связывать два – три игровых действия в смысловую цепочку, словно обозначать их, продолжать по смыслу действия, начатое партнером – взрослым, а затем сверстником.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Сюжетно ролевые игры: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DC103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480" y="1691322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Учимся встречать гостей: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027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SDC1028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Суета на кухне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" name="Содержимое 13" descr="SDC1028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Содержимое 9" descr="SDC1028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Мы готовим праздничный стол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028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DC1030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Приводим себя в порядок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030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DC1036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Мы уже готовы!!!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036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DC1036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</TotalTime>
  <Words>261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« Мы играем» 1-я младшая группа</vt:lpstr>
      <vt:lpstr>Слайд 2</vt:lpstr>
      <vt:lpstr>Задача  педагога – сформировать у ребенка к трем годам умения развертывать условные действия с сюжетной игрушкой, связывать два – три игровых действия в смысловую цепочку, словно обозначать их, продолжать по смыслу действия, начатое партнером – взрослым, а затем сверстником.</vt:lpstr>
      <vt:lpstr>Сюжетно ролевые игры:</vt:lpstr>
      <vt:lpstr>Учимся встречать гостей:</vt:lpstr>
      <vt:lpstr>Суета на кухне </vt:lpstr>
      <vt:lpstr>Мы готовим праздничный стол</vt:lpstr>
      <vt:lpstr>Приводим себя в порядок</vt:lpstr>
      <vt:lpstr>Мы уже готовы!!!</vt:lpstr>
      <vt:lpstr>Проверить продвижение детей в освоении игровых умений воспитатель может, наблюдая за их самостоятельной деятельностью. Если дети в самостоятельной игре развертывают цепочки из 2 – 3 действий с сюжетными игрушками, включают в игру отдельные предметы – заместители, называя действия с ними, могут вызвать с помощью игрушки или краткого речевого обращения ответное игровое действие сверстника – можно считать, что самые простые игровые умения у них сформированы.</vt:lpstr>
      <vt:lpstr>Дидактические игры</vt:lpstr>
      <vt:lpstr>Дидактическая игра - это такая коллективная, целенаправленная учебная деятельность, когда каждый участник и команда в целом объединены решением главной задачи и ориентируют свое поведение на выигрыш. </vt:lpstr>
      <vt:lpstr>Слайд 13</vt:lpstr>
      <vt:lpstr>Слайд 14</vt:lpstr>
      <vt:lpstr>Игры сенсорного развития</vt:lpstr>
      <vt:lpstr>Слайд 16</vt:lpstr>
      <vt:lpstr>Слайд 17</vt:lpstr>
      <vt:lpstr>Сенсорное развитие, направленное на формирование полноценного восприятия окружающей действительности, служит основой познания мира, первой ступенью которого является чувственный опыт. Успешность умственного, физического, эстетического воспитания в значительной степени зависит от уровня сенсорного развития ребенка.</vt:lpstr>
      <vt:lpstr>Обучение шнуровке в игровой форме</vt:lpstr>
      <vt:lpstr>УГОЛОК КОНСТРУИРОВАНИЯ</vt:lpstr>
      <vt:lpstr>Мы строим башню </vt:lpstr>
      <vt:lpstr>Слайд 22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</dc:title>
  <cp:lastModifiedBy>работа</cp:lastModifiedBy>
  <cp:revision>20</cp:revision>
  <dcterms:modified xsi:type="dcterms:W3CDTF">2016-03-21T08:05:53Z</dcterms:modified>
</cp:coreProperties>
</file>