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FF6600"/>
    <a:srgbClr val="660033"/>
    <a:srgbClr val="A50021"/>
    <a:srgbClr val="0BC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4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4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0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5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8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4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2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08C7-9D0E-4D48-9DCE-55BDDF2F46D3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990C-0C71-4970-BD78-9A0D4DAF5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5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 «Фрукты»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852936"/>
            <a:ext cx="4680520" cy="2785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3"/>
            <a:ext cx="6048672" cy="38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0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0033"/>
                </a:solidFill>
              </a:rPr>
              <a:t>Гранат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Мамы знают, что гранаты</a:t>
            </a:r>
          </a:p>
          <a:p>
            <a:pPr marL="0" indent="0">
              <a:buNone/>
            </a:pPr>
            <a:r>
              <a:rPr lang="ru-RU" dirty="0"/>
              <a:t>Есть полезно </a:t>
            </a:r>
            <a:r>
              <a:rPr lang="ru-RU" dirty="0" smtClean="0"/>
              <a:t>всем ребятам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Чтоб здоровыми росли</a:t>
            </a:r>
          </a:p>
          <a:p>
            <a:pPr marL="0" indent="0">
              <a:buNone/>
            </a:pPr>
            <a:r>
              <a:rPr lang="ru-RU" dirty="0"/>
              <a:t>И стать сильными смогли.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638550" cy="244827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246525" cy="31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Дыня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Дыня эта словно солнце,</a:t>
            </a:r>
          </a:p>
          <a:p>
            <a:pPr marL="0" indent="0">
              <a:buNone/>
            </a:pPr>
            <a:r>
              <a:rPr lang="ru-RU" dirty="0"/>
              <a:t>Хоть завешивай оконце,</a:t>
            </a:r>
          </a:p>
          <a:p>
            <a:pPr marL="0" indent="0">
              <a:buNone/>
            </a:pPr>
            <a:r>
              <a:rPr lang="ru-RU" dirty="0"/>
              <a:t>Жёлтая, пузатая,</a:t>
            </a:r>
          </a:p>
          <a:p>
            <a:pPr marL="0" indent="0">
              <a:buNone/>
            </a:pPr>
            <a:r>
              <a:rPr lang="ru-RU" dirty="0"/>
              <a:t>Радостью богатая.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410720" cy="244737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07" y="4005064"/>
            <a:ext cx="3670235" cy="2471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880320" cy="25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Арбуз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Трудно спрятаться арбузу,</a:t>
            </a:r>
          </a:p>
          <a:p>
            <a:pPr marL="0" indent="0">
              <a:buNone/>
            </a:pPr>
            <a:r>
              <a:rPr lang="ru-RU" dirty="0"/>
              <a:t>Выдает арбуза пузо!</a:t>
            </a:r>
          </a:p>
          <a:p>
            <a:pPr marL="0" indent="0">
              <a:buNone/>
            </a:pPr>
            <a:r>
              <a:rPr lang="ru-RU" dirty="0"/>
              <a:t>Греет полосатый бок,</a:t>
            </a:r>
          </a:p>
          <a:p>
            <a:pPr marL="0" indent="0">
              <a:buNone/>
            </a:pPr>
            <a:r>
              <a:rPr lang="ru-RU" dirty="0"/>
              <a:t>Чем, друзья, не колобок!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36603"/>
            <a:ext cx="3384376" cy="22116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638550" cy="204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317491" cy="22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55776" y="188640"/>
            <a:ext cx="4824536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Мы за столик сели,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Фартучки надели,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Будем есть мы фрукты –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Вкусные продукты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96952"/>
            <a:ext cx="5472608" cy="3456384"/>
          </a:xfrm>
        </p:spPr>
      </p:pic>
    </p:spTree>
    <p:extLst>
      <p:ext uri="{BB962C8B-B14F-4D97-AF65-F5344CB8AC3E}">
        <p14:creationId xmlns:p14="http://schemas.microsoft.com/office/powerpoint/2010/main" val="352076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Цели и задачи.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4253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Презентация для детей младшей группы.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Презентацию подготовила – Александрова М. В.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Цель: </a:t>
            </a:r>
          </a:p>
          <a:p>
            <a:r>
              <a:rPr lang="ru-RU" dirty="0" smtClean="0"/>
              <a:t> сформировать представление о фруктах.                                               </a:t>
            </a:r>
          </a:p>
          <a:p>
            <a:r>
              <a:rPr lang="ru-RU" dirty="0" smtClean="0"/>
              <a:t>Задачи:    </a:t>
            </a:r>
          </a:p>
          <a:p>
            <a:r>
              <a:rPr lang="ru-RU" dirty="0" smtClean="0"/>
              <a:t> сформировать представление о внешнем виде  фруктов, особенностях их выращивания;</a:t>
            </a:r>
          </a:p>
          <a:p>
            <a:r>
              <a:rPr lang="ru-RU" dirty="0" smtClean="0"/>
              <a:t>Воспитывать интерес к художественному слову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62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Яблоко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Яблочко родное,</a:t>
            </a:r>
          </a:p>
          <a:p>
            <a:pPr marL="0" indent="0">
              <a:buNone/>
            </a:pPr>
            <a:r>
              <a:rPr lang="ru-RU" dirty="0" smtClean="0"/>
              <a:t>Наше, наливное.</a:t>
            </a:r>
          </a:p>
          <a:p>
            <a:pPr marL="0" indent="0">
              <a:buNone/>
            </a:pPr>
            <a:r>
              <a:rPr lang="ru-RU" dirty="0" smtClean="0"/>
              <a:t>Вырастет у нас в саду,</a:t>
            </a:r>
          </a:p>
          <a:p>
            <a:pPr marL="0" indent="0">
              <a:buNone/>
            </a:pPr>
            <a:r>
              <a:rPr lang="ru-RU" dirty="0" smtClean="0"/>
              <a:t>Осенью за ним пойду.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3225959" cy="23042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41" y="2348880"/>
            <a:ext cx="4373784" cy="31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Груша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45065" y="1312914"/>
            <a:ext cx="4038600" cy="2332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Ай да груша! Что за диво!</a:t>
            </a:r>
          </a:p>
          <a:p>
            <a:pPr marL="0" indent="0">
              <a:buNone/>
            </a:pPr>
            <a:r>
              <a:rPr lang="ru-RU" dirty="0" smtClean="0"/>
              <a:t>И румяна, и красива.</a:t>
            </a:r>
          </a:p>
          <a:p>
            <a:pPr marL="0" indent="0">
              <a:buNone/>
            </a:pPr>
            <a:r>
              <a:rPr lang="ru-RU" dirty="0" smtClean="0"/>
              <a:t>Очень просит груша:</a:t>
            </a:r>
          </a:p>
          <a:p>
            <a:pPr marL="0" indent="0">
              <a:buNone/>
            </a:pPr>
            <a:r>
              <a:rPr lang="ru-RU" dirty="0" smtClean="0"/>
              <a:t>«Съешь меня, Ванюша».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076986" cy="25922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5"/>
            <a:ext cx="4513684" cy="36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Банан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Африке растут бананы,</a:t>
            </a:r>
          </a:p>
          <a:p>
            <a:pPr marL="0" indent="0">
              <a:buNone/>
            </a:pPr>
            <a:r>
              <a:rPr lang="ru-RU" dirty="0" smtClean="0"/>
              <a:t>Их едят там обезьяны.</a:t>
            </a:r>
          </a:p>
          <a:p>
            <a:pPr marL="0" indent="0">
              <a:buNone/>
            </a:pPr>
            <a:r>
              <a:rPr lang="ru-RU" dirty="0" smtClean="0"/>
              <a:t>А мы когда едим бананы,</a:t>
            </a:r>
          </a:p>
          <a:p>
            <a:pPr marL="0" indent="0">
              <a:buNone/>
            </a:pPr>
            <a:r>
              <a:rPr lang="ru-RU" dirty="0" smtClean="0"/>
              <a:t>То тоже похожи... на обезьянок!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614858" cy="261506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65455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Апельсин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2808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Спелый, сочный апельсин —</a:t>
            </a:r>
          </a:p>
          <a:p>
            <a:pPr marL="0" indent="0">
              <a:buNone/>
            </a:pPr>
            <a:r>
              <a:rPr lang="ru-RU" dirty="0" smtClean="0"/>
              <a:t>В фруктах первый витамин.</a:t>
            </a:r>
          </a:p>
          <a:p>
            <a:pPr marL="0" indent="0">
              <a:buNone/>
            </a:pPr>
            <a:r>
              <a:rPr lang="ru-RU" dirty="0" smtClean="0"/>
              <a:t>До чего же он хорош</a:t>
            </a:r>
          </a:p>
          <a:p>
            <a:pPr marL="0" indent="0">
              <a:buNone/>
            </a:pPr>
            <a:r>
              <a:rPr lang="ru-RU" dirty="0" smtClean="0"/>
              <a:t>И на солнышко похож.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996462"/>
            <a:ext cx="3528392" cy="260089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33" y="3861048"/>
            <a:ext cx="3855230" cy="2754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07818"/>
            <a:ext cx="3456384" cy="21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8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0BC50B"/>
                </a:solidFill>
              </a:rPr>
              <a:t>Лимон</a:t>
            </a:r>
            <a:endParaRPr lang="ru-RU" dirty="0">
              <a:solidFill>
                <a:srgbClr val="0BC50B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Желтый, солнечный лимон,</a:t>
            </a:r>
          </a:p>
          <a:p>
            <a:pPr marL="0" indent="0">
              <a:buNone/>
            </a:pPr>
            <a:r>
              <a:rPr lang="ru-RU" dirty="0" smtClean="0"/>
              <a:t>Он полезен с чаем,</a:t>
            </a:r>
          </a:p>
          <a:p>
            <a:pPr marL="0" indent="0">
              <a:buNone/>
            </a:pPr>
            <a:r>
              <a:rPr lang="ru-RU" dirty="0" smtClean="0"/>
              <a:t>А без чая кислый он -</a:t>
            </a:r>
          </a:p>
          <a:p>
            <a:pPr marL="0" indent="0">
              <a:buNone/>
            </a:pPr>
            <a:r>
              <a:rPr lang="ru-RU" dirty="0" smtClean="0"/>
              <a:t>Мы про это знаем.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3530067" cy="244827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556792"/>
            <a:ext cx="4596003" cy="34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Ананас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Ананас, ананас,</a:t>
            </a:r>
          </a:p>
          <a:p>
            <a:pPr marL="0" indent="0">
              <a:buNone/>
            </a:pPr>
            <a:r>
              <a:rPr lang="ru-RU" dirty="0" smtClean="0"/>
              <a:t>Скажем прямо, без прикрас –</a:t>
            </a:r>
          </a:p>
          <a:p>
            <a:pPr marL="0" indent="0">
              <a:buNone/>
            </a:pPr>
            <a:r>
              <a:rPr lang="ru-RU" dirty="0" smtClean="0"/>
              <a:t>Фрукт ты заграничный,</a:t>
            </a:r>
          </a:p>
          <a:p>
            <a:pPr marL="0" indent="0">
              <a:buNone/>
            </a:pPr>
            <a:r>
              <a:rPr lang="ru-RU" dirty="0" smtClean="0"/>
              <a:t>Но на вкус отличный.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3123134" cy="24431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87" y="1844824"/>
            <a:ext cx="3641026" cy="28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44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A50021"/>
                </a:solidFill>
              </a:rPr>
              <a:t>Абрикос</a:t>
            </a: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Абрикос, абрикос,</a:t>
            </a:r>
          </a:p>
          <a:p>
            <a:pPr marL="0" indent="0">
              <a:buNone/>
            </a:pPr>
            <a:r>
              <a:rPr lang="ru-RU" dirty="0" smtClean="0"/>
              <a:t>Сколько ж ты на юге рос?</a:t>
            </a:r>
          </a:p>
          <a:p>
            <a:pPr marL="0" indent="0">
              <a:buNone/>
            </a:pPr>
            <a:r>
              <a:rPr lang="ru-RU" dirty="0" smtClean="0"/>
              <a:t>А до нас добрался —</a:t>
            </a:r>
          </a:p>
          <a:p>
            <a:pPr marL="0" indent="0">
              <a:buNone/>
            </a:pPr>
            <a:r>
              <a:rPr lang="ru-RU" dirty="0" smtClean="0"/>
              <a:t>В ротик к нам попался.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4" y="3554932"/>
            <a:ext cx="3966592" cy="2970411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990668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68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276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«Фрукты»</vt:lpstr>
      <vt:lpstr>Цели и задачи.</vt:lpstr>
      <vt:lpstr>Яблоко</vt:lpstr>
      <vt:lpstr>Груша</vt:lpstr>
      <vt:lpstr>Банан</vt:lpstr>
      <vt:lpstr>Апельсин</vt:lpstr>
      <vt:lpstr>Лимон</vt:lpstr>
      <vt:lpstr>Ананас</vt:lpstr>
      <vt:lpstr>Абрикос</vt:lpstr>
      <vt:lpstr>Гранат</vt:lpstr>
      <vt:lpstr>Дыня</vt:lpstr>
      <vt:lpstr>Арбуз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«Фрукты»</dc:title>
  <dc:creator>1</dc:creator>
  <cp:lastModifiedBy>1</cp:lastModifiedBy>
  <cp:revision>12</cp:revision>
  <dcterms:created xsi:type="dcterms:W3CDTF">2016-03-08T08:45:06Z</dcterms:created>
  <dcterms:modified xsi:type="dcterms:W3CDTF">2016-03-20T12:18:31Z</dcterms:modified>
</cp:coreProperties>
</file>