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7" r:id="rId5"/>
    <p:sldId id="265" r:id="rId6"/>
    <p:sldId id="266" r:id="rId7"/>
    <p:sldId id="269" r:id="rId8"/>
    <p:sldId id="270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hdetki.ru/zagadki/2013/08/07/detskie-zagadki-pro-posudu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andex.ru/images/search?text2.png&amp;pos=2&amp;rpt=simage&amp;_=14585380926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младшая\Новая папка\bcac6c2cd5abfa7d2707d52561b5d50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929454" cy="68152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2143116"/>
            <a:ext cx="3600448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 Федоре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Автор Малинина Т.В. МАДОУ «Катюша», </a:t>
            </a:r>
            <a:r>
              <a:rPr lang="ru-RU" sz="2800" dirty="0" err="1" smtClean="0"/>
              <a:t>г.Лабытнанги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1600200"/>
            <a:ext cx="78295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http://ahdetki.ru/zagadki/2013/08/07/detskie-zagadki-pro-posudu.html#ixzz42tHfgARp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https://yandex.ru/images/search?text2.png&amp;pos=2&amp;rpt=simage&amp;_=1458538092634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прятки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семья\Desktop\младшая\Новая папка\12741627-Cheerful-children-Stock-Vector-kitchen-cartoon-animat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2899109" cy="2908057"/>
          </a:xfrm>
          <a:prstGeom prst="rect">
            <a:avLst/>
          </a:prstGeom>
          <a:noFill/>
        </p:spPr>
      </p:pic>
      <p:pic>
        <p:nvPicPr>
          <p:cNvPr id="1028" name="Picture 4" descr="C:\Users\семья\Desktop\младшая\Новая папка\10192149-Illustration-of-a-Salt-and-Pepper-Shaker-Hanging-Out-Together-Stock-Illustra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429132"/>
            <a:ext cx="2263317" cy="1712903"/>
          </a:xfrm>
          <a:prstGeom prst="rect">
            <a:avLst/>
          </a:prstGeom>
          <a:noFill/>
        </p:spPr>
      </p:pic>
      <p:pic>
        <p:nvPicPr>
          <p:cNvPr id="1029" name="Picture 5" descr="C:\Users\семья\Desktop\младшая\Новая папка\7688393-Smile-Fried-eggs-and-sausage-on-frying-pan-Stock-Vector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000108"/>
            <a:ext cx="2477025" cy="2276561"/>
          </a:xfrm>
          <a:prstGeom prst="rect">
            <a:avLst/>
          </a:prstGeom>
          <a:noFill/>
        </p:spPr>
      </p:pic>
      <p:pic>
        <p:nvPicPr>
          <p:cNvPr id="1030" name="Picture 6" descr="C:\Users\семья\Desktop\младшая\Новая папка\4272200-merry-red-tea-pot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357694"/>
            <a:ext cx="2151067" cy="2173710"/>
          </a:xfrm>
          <a:prstGeom prst="rect">
            <a:avLst/>
          </a:prstGeom>
          <a:noFill/>
        </p:spPr>
      </p:pic>
      <p:pic>
        <p:nvPicPr>
          <p:cNvPr id="12" name="Picture 2" descr="C:\Users\семья\Desktop\младшая\Новая папка\13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85926"/>
            <a:ext cx="4017440" cy="301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72452" cy="86834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Прятки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Users\семья\Desktop\младшая\Новая папка\10192149-Illustration-of-a-Salt-and-Pepper-Shaker-Hanging-Out-Together-Stock-Illustratio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72008"/>
            <a:ext cx="2263317" cy="1712903"/>
          </a:xfrm>
          <a:prstGeom prst="rect">
            <a:avLst/>
          </a:prstGeom>
          <a:noFill/>
        </p:spPr>
      </p:pic>
      <p:pic>
        <p:nvPicPr>
          <p:cNvPr id="1029" name="Picture 5" descr="C:\Users\семья\Desktop\младшая\Новая папка\7688393-Smile-Fried-eggs-and-sausage-on-frying-pan-Stock-Vec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714356"/>
            <a:ext cx="2477025" cy="2276561"/>
          </a:xfrm>
          <a:prstGeom prst="rect">
            <a:avLst/>
          </a:prstGeom>
          <a:noFill/>
        </p:spPr>
      </p:pic>
      <p:pic>
        <p:nvPicPr>
          <p:cNvPr id="1030" name="Picture 6" descr="C:\Users\семья\Desktop\младшая\Новая папка\4272200-merry-red-tea-po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357694"/>
            <a:ext cx="2151067" cy="2173710"/>
          </a:xfrm>
          <a:prstGeom prst="rect">
            <a:avLst/>
          </a:prstGeom>
          <a:noFill/>
        </p:spPr>
      </p:pic>
      <p:pic>
        <p:nvPicPr>
          <p:cNvPr id="12" name="Picture 2" descr="C:\Users\семья\Desktop\младшая\Новая папка\1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85926"/>
            <a:ext cx="4017440" cy="3013080"/>
          </a:xfrm>
          <a:prstGeom prst="rect">
            <a:avLst/>
          </a:prstGeom>
          <a:noFill/>
        </p:spPr>
      </p:pic>
      <p:pic>
        <p:nvPicPr>
          <p:cNvPr id="24579" name="Picture 3" descr="C:\Users\семья\Desktop\младшая\Новая папка\kulinarija.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000108"/>
            <a:ext cx="2400288" cy="2135412"/>
          </a:xfrm>
          <a:prstGeom prst="rect">
            <a:avLst/>
          </a:prstGeom>
          <a:noFill/>
        </p:spPr>
      </p:pic>
      <p:pic>
        <p:nvPicPr>
          <p:cNvPr id="11" name="Picture 2" descr="C:\Users\семья\Desktop\младшая\Новая папка\2531170_065744123598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714356"/>
            <a:ext cx="2382043" cy="238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изменилось?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 descr="C:\Users\семья\Desktop\младшая\Новая папка\12741627-Cheerful-children-Stock-Vector-kitchen-cartoon-animat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857364"/>
            <a:ext cx="2000264" cy="2006438"/>
          </a:xfrm>
          <a:prstGeom prst="rect">
            <a:avLst/>
          </a:prstGeom>
          <a:noFill/>
        </p:spPr>
      </p:pic>
      <p:pic>
        <p:nvPicPr>
          <p:cNvPr id="6" name="Picture 5" descr="C:\Users\семья\Desktop\младшая\Новая папка\7688393-Smile-Fried-eggs-and-sausage-on-frying-pan-Stock-Vec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928802"/>
            <a:ext cx="2254127" cy="2071702"/>
          </a:xfrm>
          <a:prstGeom prst="rect">
            <a:avLst/>
          </a:prstGeom>
          <a:noFill/>
        </p:spPr>
      </p:pic>
      <p:pic>
        <p:nvPicPr>
          <p:cNvPr id="7" name="Picture 6" descr="C:\Users\семья\Desktop\младшая\Новая папка\4272200-merry-red-tea-po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143116"/>
            <a:ext cx="1857388" cy="1876940"/>
          </a:xfrm>
          <a:prstGeom prst="rect">
            <a:avLst/>
          </a:prstGeom>
          <a:noFill/>
        </p:spPr>
      </p:pic>
      <p:pic>
        <p:nvPicPr>
          <p:cNvPr id="9" name="Picture 5" descr="C:\Users\семья\Desktop\младшая\Новая папка\colored-illustration-of-tea-cup-41469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214554"/>
            <a:ext cx="177685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лишнее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семья\Desktop\младшая\Новая папка\0_5cb6a_5235d486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857232"/>
            <a:ext cx="2953547" cy="2953547"/>
          </a:xfrm>
          <a:prstGeom prst="rect">
            <a:avLst/>
          </a:prstGeom>
          <a:noFill/>
        </p:spPr>
      </p:pic>
      <p:pic>
        <p:nvPicPr>
          <p:cNvPr id="4099" name="Picture 3" descr="C:\Users\семья\Desktop\младшая\Новая папка\0_5cb82_65dc8337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857232"/>
            <a:ext cx="2071702" cy="2321708"/>
          </a:xfrm>
          <a:prstGeom prst="rect">
            <a:avLst/>
          </a:prstGeom>
          <a:noFill/>
        </p:spPr>
      </p:pic>
      <p:pic>
        <p:nvPicPr>
          <p:cNvPr id="4100" name="Picture 4" descr="C:\Users\семья\Desktop\младшая\Новая папка\0_5cb77_d40f23c8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4143380"/>
            <a:ext cx="2673347" cy="1850419"/>
          </a:xfrm>
          <a:prstGeom prst="rect">
            <a:avLst/>
          </a:prstGeom>
          <a:noFill/>
        </p:spPr>
      </p:pic>
      <p:pic>
        <p:nvPicPr>
          <p:cNvPr id="4102" name="Picture 6" descr="https://t2.ftcdn.net/jpg/00/32/41/41/500_F_32414153_MNn2hEapCfqoyHhnufwIEcOhqQxpNtia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500438"/>
            <a:ext cx="2000264" cy="246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семья\Desktop\младшая\Новая папка\0_5cb6f_47f6a4d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2669216" cy="2643184"/>
          </a:xfrm>
          <a:prstGeom prst="rect">
            <a:avLst/>
          </a:prstGeom>
          <a:noFill/>
        </p:spPr>
      </p:pic>
      <p:pic>
        <p:nvPicPr>
          <p:cNvPr id="5124" name="Picture 4" descr="C:\Users\семья\Desktop\младшая\Новая папка\0_5cb73_111cb944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3071834" cy="1775520"/>
          </a:xfrm>
          <a:prstGeom prst="rect">
            <a:avLst/>
          </a:prstGeom>
          <a:noFill/>
        </p:spPr>
      </p:pic>
      <p:pic>
        <p:nvPicPr>
          <p:cNvPr id="5125" name="Picture 5" descr="C:\Users\семья\Desktop\младшая\Новая папка\colored-illustration-of-tea-cup-41469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69" t="10118" r="10757" b="20320"/>
          <a:stretch>
            <a:fillRect/>
          </a:stretch>
        </p:blipFill>
        <p:spPr bwMode="auto">
          <a:xfrm>
            <a:off x="1214414" y="4143380"/>
            <a:ext cx="1776858" cy="1714512"/>
          </a:xfrm>
          <a:prstGeom prst="rect">
            <a:avLst/>
          </a:prstGeom>
          <a:noFill/>
        </p:spPr>
      </p:pic>
      <p:pic>
        <p:nvPicPr>
          <p:cNvPr id="5126" name="Picture 6" descr="C:\Users\семья\Desktop\младшая\Новая папка\photography_feature-drinks-widescreen--02_15-2560x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3491" t="-1164" r="25825" b="-724"/>
          <a:stretch>
            <a:fillRect/>
          </a:stretch>
        </p:blipFill>
        <p:spPr bwMode="auto">
          <a:xfrm>
            <a:off x="5929322" y="3571876"/>
            <a:ext cx="164307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семья\Desktop\младшая\Новая папка\2531170_065744123598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643314"/>
            <a:ext cx="2382043" cy="2382043"/>
          </a:xfrm>
          <a:prstGeom prst="rect">
            <a:avLst/>
          </a:prstGeom>
          <a:noFill/>
        </p:spPr>
      </p:pic>
      <p:pic>
        <p:nvPicPr>
          <p:cNvPr id="6" name="Picture 5" descr="C:\Users\семья\Desktop\младшая\Новая папка\7688393-Smile-Fried-eggs-and-sausage-on-frying-pan-Stock-Vec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6070" y="928670"/>
            <a:ext cx="2487313" cy="2286016"/>
          </a:xfrm>
          <a:prstGeom prst="rect">
            <a:avLst/>
          </a:prstGeom>
          <a:noFill/>
        </p:spPr>
      </p:pic>
      <p:pic>
        <p:nvPicPr>
          <p:cNvPr id="7" name="Picture 3" descr="C:\Users\семья\Desktop\младшая\Новая папка\kulinarija.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642918"/>
            <a:ext cx="2649872" cy="2357454"/>
          </a:xfrm>
          <a:prstGeom prst="rect">
            <a:avLst/>
          </a:prstGeom>
          <a:noFill/>
        </p:spPr>
      </p:pic>
      <p:pic>
        <p:nvPicPr>
          <p:cNvPr id="8" name="Picture 2" descr="C:\Users\семья\Desktop\младшая\Новая папка\1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071810"/>
            <a:ext cx="4017440" cy="301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2114536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И оладьи, и омлет,</a:t>
            </a:r>
            <a:br>
              <a:rPr lang="ru-RU" sz="1400" dirty="0" smtClean="0"/>
            </a:br>
            <a:r>
              <a:rPr lang="ru-RU" sz="1400" dirty="0" smtClean="0"/>
              <a:t>И картошку на обед,</a:t>
            </a:r>
            <a:br>
              <a:rPr lang="ru-RU" sz="1400" dirty="0" smtClean="0"/>
            </a:br>
            <a:r>
              <a:rPr lang="ru-RU" sz="1400" dirty="0" smtClean="0"/>
              <a:t>А блины – вот это да!</a:t>
            </a:r>
            <a:br>
              <a:rPr lang="ru-RU" sz="1400" dirty="0" smtClean="0"/>
            </a:br>
            <a:r>
              <a:rPr lang="ru-RU" sz="1400" dirty="0" smtClean="0"/>
              <a:t>Жарит всё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Picture 5" descr="C:\Users\семья\Desktop\младшая\Новая папка\7688393-Smile-Fried-eggs-and-sausage-on-frying-pan-Stock-Vecto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428736"/>
            <a:ext cx="2487313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5429264"/>
            <a:ext cx="2643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 кого ответа нет -</a:t>
            </a:r>
            <a:br>
              <a:rPr lang="ru-RU" sz="1400" dirty="0" smtClean="0"/>
            </a:br>
            <a:r>
              <a:rPr lang="ru-RU" sz="1400" dirty="0" smtClean="0"/>
              <a:t>В чем сварить себе обед?</a:t>
            </a:r>
            <a:br>
              <a:rPr lang="ru-RU" sz="1400" dirty="0" smtClean="0"/>
            </a:br>
            <a:r>
              <a:rPr lang="ru-RU" sz="1400" dirty="0" smtClean="0"/>
              <a:t>На плите стоит чистюля.</a:t>
            </a:r>
            <a:br>
              <a:rPr lang="ru-RU" sz="1400" dirty="0" smtClean="0"/>
            </a:br>
            <a:r>
              <a:rPr lang="ru-RU" sz="1400" dirty="0" smtClean="0"/>
              <a:t>Суп сварить - нужна ...</a:t>
            </a:r>
          </a:p>
        </p:txBody>
      </p:sp>
      <p:pic>
        <p:nvPicPr>
          <p:cNvPr id="8" name="Picture 3" descr="C:\Users\семья\Desktop\младшая\Новая папка\kulinarija.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929066"/>
            <a:ext cx="2649872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785794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Я пыхчу, пыхчу,</a:t>
            </a:r>
            <a:br>
              <a:rPr lang="ru-RU" sz="1200" dirty="0" smtClean="0"/>
            </a:br>
            <a:r>
              <a:rPr lang="ru-RU" sz="1200" dirty="0" smtClean="0"/>
              <a:t>Больше греться не хочу.</a:t>
            </a:r>
            <a:br>
              <a:rPr lang="ru-RU" sz="1200" dirty="0" smtClean="0"/>
            </a:br>
            <a:r>
              <a:rPr lang="ru-RU" sz="1200" dirty="0" smtClean="0"/>
              <a:t>Крышка громко зазвенела:</a:t>
            </a:r>
            <a:br>
              <a:rPr lang="ru-RU" sz="1200" dirty="0" smtClean="0"/>
            </a:br>
            <a:r>
              <a:rPr lang="ru-RU" sz="1200" dirty="0" smtClean="0"/>
              <a:t>«Пейте чай, вода вскипела!»</a:t>
            </a:r>
            <a:endParaRPr lang="ru-RU" sz="1200" dirty="0"/>
          </a:p>
        </p:txBody>
      </p:sp>
      <p:pic>
        <p:nvPicPr>
          <p:cNvPr id="10" name="Picture 6" descr="C:\Users\семья\Desktop\младшая\Новая папка\4272200-merry-red-tea-po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42918"/>
            <a:ext cx="1857388" cy="18769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43372" y="3143248"/>
            <a:ext cx="1857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Она бывает глубока.</a:t>
            </a:r>
            <a:br>
              <a:rPr lang="ru-RU" sz="1200" dirty="0" smtClean="0"/>
            </a:br>
            <a:r>
              <a:rPr lang="ru-RU" sz="1200" dirty="0" smtClean="0"/>
              <a:t>Она бывает мелка.</a:t>
            </a:r>
            <a:br>
              <a:rPr lang="ru-RU" sz="1200" dirty="0" smtClean="0"/>
            </a:br>
            <a:r>
              <a:rPr lang="ru-RU" sz="1200" dirty="0" smtClean="0"/>
              <a:t>Однако, это не река. </a:t>
            </a:r>
            <a:br>
              <a:rPr lang="ru-RU" sz="1200" dirty="0" smtClean="0"/>
            </a:br>
            <a:r>
              <a:rPr lang="ru-RU" sz="1200" i="1" dirty="0" smtClean="0"/>
              <a:t>Тарелка</a:t>
            </a:r>
            <a:endParaRPr lang="ru-RU" sz="1200" dirty="0"/>
          </a:p>
        </p:txBody>
      </p:sp>
      <p:pic>
        <p:nvPicPr>
          <p:cNvPr id="27650" name="Picture 2" descr="C:\Users\семья\Desktop\младшая\Новая папка\0_5cb6d_9a288655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2285992"/>
            <a:ext cx="1680779" cy="165766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143504" y="5643578"/>
            <a:ext cx="24288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Всех кормлю с охотой я,</a:t>
            </a:r>
            <a:br>
              <a:rPr lang="ru-RU" sz="1400" dirty="0" smtClean="0"/>
            </a:br>
            <a:r>
              <a:rPr lang="ru-RU" sz="1400" dirty="0" smtClean="0"/>
              <a:t>А сама </a:t>
            </a:r>
            <a:r>
              <a:rPr lang="ru-RU" sz="1400" dirty="0" err="1" smtClean="0"/>
              <a:t>безротая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i="1" dirty="0" smtClean="0"/>
              <a:t>Ложка</a:t>
            </a:r>
            <a:endParaRPr lang="ru-RU" sz="1400" dirty="0"/>
          </a:p>
        </p:txBody>
      </p:sp>
      <p:pic>
        <p:nvPicPr>
          <p:cNvPr id="27651" name="Picture 3" descr="C:\Users\семья\Desktop\младшая\Новая папка\0_5cb87_a11998f0_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16" y="4643446"/>
            <a:ext cx="1171568" cy="171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семья\Desktop\младшая\Новая папка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семья\Desktop\младшая\Новая папка\111537366_i_08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5357850" cy="553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</Words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Помоги Федоре</vt:lpstr>
      <vt:lpstr>прятки</vt:lpstr>
      <vt:lpstr>Прятки</vt:lpstr>
      <vt:lpstr>Что изменилось?</vt:lpstr>
      <vt:lpstr>Что лишнее</vt:lpstr>
      <vt:lpstr>Слайд 6</vt:lpstr>
      <vt:lpstr>Слайд 7</vt:lpstr>
      <vt:lpstr>И оладьи, и омлет, И картошку на обед, А блины – вот это да! Жарит всё </vt:lpstr>
      <vt:lpstr>Молодцы!</vt:lpstr>
      <vt:lpstr>Автор Малинина Т.В. МАДОУ «Катюша», г.Лабытнанги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13</cp:revision>
  <dcterms:created xsi:type="dcterms:W3CDTF">2016-03-14T14:17:25Z</dcterms:created>
  <dcterms:modified xsi:type="dcterms:W3CDTF">2016-03-21T05:42:14Z</dcterms:modified>
</cp:coreProperties>
</file>