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qsha.ru/uprazhneniya/logika/" TargetMode="External"/><Relationship Id="rId2" Type="http://schemas.openxmlformats.org/officeDocument/2006/relationships/hyperlink" Target="http://steshka.ru/najdi-lishnij-predm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ycliparts.ru/clips/11667.html" TargetMode="External"/><Relationship Id="rId4" Type="http://schemas.openxmlformats.org/officeDocument/2006/relationships/hyperlink" Target="http://veselajashkola.ru/klass/zadachi/logicheskie-s-otvetam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2 младшая планы\1387465199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176" y="357166"/>
            <a:ext cx="6362898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5786430"/>
            <a:ext cx="5786446" cy="107157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Тест сад - огород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Правило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Выбери геометрическую фигуру (или фигуры) соответствующую вашему ответу.</a:t>
            </a:r>
          </a:p>
          <a:p>
            <a:pPr lvl="0" fontAlgn="base"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Нарисуй или выложи фигуру на своём контрольном листе.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Это фрукт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6" name="Picture 2" descr="C:\Users\семья\Desktop\2 младшая планы\C_nw2g6gQDyKLSxo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1828784" cy="1828784"/>
          </a:xfrm>
          <a:prstGeom prst="rect">
            <a:avLst/>
          </a:prstGeom>
          <a:noFill/>
        </p:spPr>
      </p:pic>
      <p:pic>
        <p:nvPicPr>
          <p:cNvPr id="1027" name="Picture 3" descr="C:\Users\семья\Desktop\2 младшая планы\i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785926"/>
            <a:ext cx="2200275" cy="2047875"/>
          </a:xfrm>
          <a:prstGeom prst="rect">
            <a:avLst/>
          </a:prstGeom>
          <a:noFill/>
        </p:spPr>
      </p:pic>
      <p:pic>
        <p:nvPicPr>
          <p:cNvPr id="1028" name="Picture 4" descr="C:\Users\семья\Desktop\2 младшая планы\0_6f3ca_c9d4ffd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217328" cy="3417892"/>
          </a:xfrm>
          <a:prstGeom prst="rect">
            <a:avLst/>
          </a:prstGeom>
          <a:noFill/>
        </p:spPr>
      </p:pic>
      <p:pic>
        <p:nvPicPr>
          <p:cNvPr id="1030" name="Picture 6" descr="C:\Users\семья\Desktop\2 младшая планы\0_56a44_8cb8eedf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14818"/>
            <a:ext cx="2071702" cy="19318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28794" y="2000240"/>
            <a:ext cx="642942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4810" y="3857628"/>
            <a:ext cx="714380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43768" y="4143380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214546" y="407194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Овощ?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3" descr="C:\Users\семья\Desktop\2 младшая планы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285860"/>
            <a:ext cx="2200275" cy="2047875"/>
          </a:xfrm>
          <a:prstGeom prst="rect">
            <a:avLst/>
          </a:prstGeom>
          <a:noFill/>
        </p:spPr>
      </p:pic>
      <p:pic>
        <p:nvPicPr>
          <p:cNvPr id="2050" name="Picture 2" descr="C:\Users\семья\Desktop\2 младшая планы\458-182a5d8f167e476bf7994f974f75c5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500174"/>
            <a:ext cx="2101282" cy="2143140"/>
          </a:xfrm>
          <a:prstGeom prst="rect">
            <a:avLst/>
          </a:prstGeom>
          <a:noFill/>
        </p:spPr>
      </p:pic>
      <p:pic>
        <p:nvPicPr>
          <p:cNvPr id="2051" name="Picture 3" descr="C:\Users\семья\Desktop\2 младшая планы\78669192_large_62855289_1282112170_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300" y="2501900"/>
            <a:ext cx="1549400" cy="1854200"/>
          </a:xfrm>
          <a:prstGeom prst="rect">
            <a:avLst/>
          </a:prstGeom>
          <a:noFill/>
        </p:spPr>
      </p:pic>
      <p:pic>
        <p:nvPicPr>
          <p:cNvPr id="9" name="Picture 2" descr="C:\Users\семья\Desktop\2 младшая планы\origina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256"/>
            <a:ext cx="2185974" cy="1878571"/>
          </a:xfrm>
          <a:prstGeom prst="rect">
            <a:avLst/>
          </a:prstGeom>
          <a:noFill/>
        </p:spPr>
      </p:pic>
      <p:pic>
        <p:nvPicPr>
          <p:cNvPr id="2053" name="Picture 5" descr="C:\Users\семья\Desktop\2 младшая планы\kiraz_213540_m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14752"/>
            <a:ext cx="2500310" cy="250031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5984" y="2928934"/>
            <a:ext cx="714380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7686" y="3929066"/>
            <a:ext cx="785818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715272" y="2928934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429388" y="4071942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5500702"/>
            <a:ext cx="1490674" cy="4905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Ягода?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 descr="C:\Users\семья\Desktop\2 младшая планы\origin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142984"/>
            <a:ext cx="2185974" cy="1878571"/>
          </a:xfrm>
          <a:prstGeom prst="rect">
            <a:avLst/>
          </a:prstGeom>
          <a:noFill/>
        </p:spPr>
      </p:pic>
      <p:pic>
        <p:nvPicPr>
          <p:cNvPr id="3075" name="Picture 3" descr="C:\Users\семья\Desktop\2 младшая планы\kiraz_213540_m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2000264" cy="2000264"/>
          </a:xfrm>
          <a:prstGeom prst="rect">
            <a:avLst/>
          </a:prstGeom>
          <a:noFill/>
        </p:spPr>
      </p:pic>
      <p:pic>
        <p:nvPicPr>
          <p:cNvPr id="8" name="Picture 4" descr="http://images9.wookmark.com/67046_78e3bb8f5616e580b74fe2d1ff70f3af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000504"/>
            <a:ext cx="1809736" cy="1809736"/>
          </a:xfrm>
          <a:prstGeom prst="rect">
            <a:avLst/>
          </a:prstGeom>
          <a:noFill/>
        </p:spPr>
      </p:pic>
      <p:pic>
        <p:nvPicPr>
          <p:cNvPr id="9" name="Picture 2" descr="C:\Users\семья\Desktop\2 младшая планы\C_nw2g6gQDyKLSxo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929066"/>
            <a:ext cx="1828784" cy="1828784"/>
          </a:xfrm>
          <a:prstGeom prst="rect">
            <a:avLst/>
          </a:prstGeom>
          <a:noFill/>
        </p:spPr>
      </p:pic>
      <p:pic>
        <p:nvPicPr>
          <p:cNvPr id="10" name="Picture 3" descr="C:\Users\семья\Desktop\2 младшая планы\i (1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285992"/>
            <a:ext cx="2200275" cy="20478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5984" y="2571744"/>
            <a:ext cx="714380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29454" y="5572140"/>
            <a:ext cx="1500198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643042" y="5500702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72396" y="2643182"/>
            <a:ext cx="785818" cy="7858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4500570"/>
            <a:ext cx="990608" cy="419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3257544" cy="58259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Что не кладут в суп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4101" name="Picture 5" descr="C:\Users\семья\Desktop\2 младшая планы\0_56a44_8cb8eed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4214818"/>
            <a:ext cx="2298781" cy="2143613"/>
          </a:xfrm>
          <a:prstGeom prst="rect">
            <a:avLst/>
          </a:prstGeom>
          <a:noFill/>
        </p:spPr>
      </p:pic>
      <p:pic>
        <p:nvPicPr>
          <p:cNvPr id="4102" name="Picture 6" descr="C:\Users\семья\Desktop\2 младшая планы\0_6f3ca_c9d4ffd1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20"/>
            <a:ext cx="1720843" cy="2653392"/>
          </a:xfrm>
          <a:prstGeom prst="rect">
            <a:avLst/>
          </a:prstGeom>
          <a:noFill/>
        </p:spPr>
      </p:pic>
      <p:pic>
        <p:nvPicPr>
          <p:cNvPr id="4103" name="Picture 7" descr="C:\Users\семья\Desktop\2 младшая планы\0_b2ab5_5955253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66"/>
            <a:ext cx="1504952" cy="1339368"/>
          </a:xfrm>
          <a:prstGeom prst="rect">
            <a:avLst/>
          </a:prstGeom>
          <a:noFill/>
        </p:spPr>
      </p:pic>
      <p:pic>
        <p:nvPicPr>
          <p:cNvPr id="4104" name="Picture 8" descr="C:\Users\семья\Desktop\2 младшая планы\i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2200275" cy="2047875"/>
          </a:xfrm>
          <a:prstGeom prst="rect">
            <a:avLst/>
          </a:prstGeom>
          <a:noFill/>
        </p:spPr>
      </p:pic>
      <p:pic>
        <p:nvPicPr>
          <p:cNvPr id="4106" name="Picture 10" descr="http://thumbs.dreamstime.com/z/%D1%85%D0%B0%D1%80%D0%B0%D0%BA%D1%82%D0%B5%D1%80-%D1%83%D0%BA%D0%B0-%D1%88%D0%B0%D1%80%D0%B6%D0%B0-%D1%81%D1%87%D0%B0%D1%81%D1%82-%D0%B8%D0%B2%D1%8B%D0%B9-2867963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99"/>
          <a:stretch>
            <a:fillRect/>
          </a:stretch>
        </p:blipFill>
        <p:spPr bwMode="auto">
          <a:xfrm>
            <a:off x="5715008" y="3786190"/>
            <a:ext cx="2357454" cy="2771042"/>
          </a:xfrm>
          <a:prstGeom prst="rect">
            <a:avLst/>
          </a:prstGeom>
          <a:noFill/>
        </p:spPr>
      </p:pic>
      <p:pic>
        <p:nvPicPr>
          <p:cNvPr id="14" name="Picture 1" descr="C:\Users\семья\Desktop\2 младшая планы\pear-cartoon-free-cliparts-that-you-can-download-to-computer-and--11516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214422"/>
            <a:ext cx="1479541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72198" y="2786058"/>
            <a:ext cx="785818" cy="785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71868" y="5072074"/>
            <a:ext cx="914400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357818" y="5286388"/>
            <a:ext cx="917828" cy="78581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00232" y="5572140"/>
            <a:ext cx="714380" cy="7000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2357430"/>
            <a:ext cx="91440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В компот?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69" name="Picture 1" descr="C:\Users\семья\Desktop\2 младшая планы\pear-cartoon-free-cliparts-that-you-can-download-to-computer-and--115163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1357322" cy="1900567"/>
          </a:xfrm>
          <a:prstGeom prst="rect">
            <a:avLst/>
          </a:prstGeom>
          <a:noFill/>
        </p:spPr>
      </p:pic>
      <p:pic>
        <p:nvPicPr>
          <p:cNvPr id="6" name="Picture 3" descr="C:\Users\семья\Desktop\2 младшая планы\78669192_large_62855289_1282112170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28802"/>
            <a:ext cx="1549400" cy="1854200"/>
          </a:xfrm>
          <a:prstGeom prst="rect">
            <a:avLst/>
          </a:prstGeom>
          <a:noFill/>
        </p:spPr>
      </p:pic>
      <p:pic>
        <p:nvPicPr>
          <p:cNvPr id="7" name="Picture 5" descr="C:\Users\семья\Desktop\2 младшая планы\kiraz_213540_m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714752"/>
            <a:ext cx="2500310" cy="2500310"/>
          </a:xfrm>
          <a:prstGeom prst="rect">
            <a:avLst/>
          </a:prstGeom>
          <a:noFill/>
        </p:spPr>
      </p:pic>
      <p:pic>
        <p:nvPicPr>
          <p:cNvPr id="8" name="Picture 3" descr="C:\Users\семья\Desktop\2 младшая планы\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905240"/>
            <a:ext cx="2428892" cy="2428892"/>
          </a:xfrm>
          <a:prstGeom prst="rect">
            <a:avLst/>
          </a:prstGeom>
          <a:noFill/>
        </p:spPr>
      </p:pic>
      <p:pic>
        <p:nvPicPr>
          <p:cNvPr id="9" name="Picture 2" descr="C:\Users\семья\Desktop\2 младшая планы\458-182a5d8f167e476bf7994f974f75c5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285860"/>
            <a:ext cx="2031240" cy="20717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9058" y="3357562"/>
            <a:ext cx="785818" cy="785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472" y="5429264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215206" y="2643182"/>
            <a:ext cx="928694" cy="85725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28794" y="3000372"/>
            <a:ext cx="914400" cy="5000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5643578"/>
            <a:ext cx="914400" cy="4905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ответ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00496" y="2143116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15074" y="228599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семья\Desktop\2 младшая планы\0_6cfc0_4f961f70_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2471726" cy="230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Автор Малинина Т.В. МАДОУ «Катюша</a:t>
            </a:r>
            <a:r>
              <a:rPr lang="ru-RU" sz="22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643050"/>
            <a:ext cx="500066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http://steshka.ru/najdi-lishnij-predmet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428868"/>
            <a:ext cx="37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https://iqsha.ru/uprazhneniya/logika/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0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http://veselajashkola.ru/klass/zadachi/logicheskie-s-otvetami/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857760"/>
            <a:ext cx="3708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http://mycliparts.ru/clips/11667.html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62</Words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Тест сад - огород</vt:lpstr>
      <vt:lpstr>Правило</vt:lpstr>
      <vt:lpstr>Это фрукт</vt:lpstr>
      <vt:lpstr>Овощ?</vt:lpstr>
      <vt:lpstr>Ягода?</vt:lpstr>
      <vt:lpstr>Что не кладут в суп</vt:lpstr>
      <vt:lpstr>В компот?</vt:lpstr>
      <vt:lpstr>ответ</vt:lpstr>
      <vt:lpstr>Автор Малинина Т.В. МАДОУ «Катюша»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сад - огород</dc:title>
  <dc:creator>семья</dc:creator>
  <cp:lastModifiedBy>семья</cp:lastModifiedBy>
  <cp:revision>5</cp:revision>
  <dcterms:created xsi:type="dcterms:W3CDTF">2016-02-16T04:57:43Z</dcterms:created>
  <dcterms:modified xsi:type="dcterms:W3CDTF">2016-03-21T05:45:39Z</dcterms:modified>
</cp:coreProperties>
</file>